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1"/>
  </p:notesMasterIdLst>
  <p:sldIdLst>
    <p:sldId id="256" r:id="rId2"/>
    <p:sldId id="274" r:id="rId3"/>
    <p:sldId id="258" r:id="rId4"/>
    <p:sldId id="261" r:id="rId5"/>
    <p:sldId id="277" r:id="rId6"/>
    <p:sldId id="260" r:id="rId7"/>
    <p:sldId id="306" r:id="rId8"/>
    <p:sldId id="264" r:id="rId9"/>
    <p:sldId id="307" r:id="rId10"/>
    <p:sldId id="308" r:id="rId11"/>
    <p:sldId id="309" r:id="rId12"/>
    <p:sldId id="310" r:id="rId13"/>
    <p:sldId id="311" r:id="rId14"/>
    <p:sldId id="276" r:id="rId15"/>
    <p:sldId id="280" r:id="rId16"/>
    <p:sldId id="312" r:id="rId17"/>
    <p:sldId id="265" r:id="rId18"/>
    <p:sldId id="313" r:id="rId19"/>
    <p:sldId id="314" r:id="rId20"/>
    <p:sldId id="272" r:id="rId21"/>
    <p:sldId id="316" r:id="rId22"/>
    <p:sldId id="317" r:id="rId23"/>
    <p:sldId id="318" r:id="rId24"/>
    <p:sldId id="319" r:id="rId25"/>
    <p:sldId id="321" r:id="rId26"/>
    <p:sldId id="320" r:id="rId27"/>
    <p:sldId id="324" r:id="rId28"/>
    <p:sldId id="322" r:id="rId29"/>
    <p:sldId id="325" r:id="rId30"/>
  </p:sldIdLst>
  <p:sldSz cx="9144000" cy="5143500" type="screen16x9"/>
  <p:notesSz cx="6858000" cy="9144000"/>
  <p:embeddedFontLst>
    <p:embeddedFont>
      <p:font typeface="Anaheim" panose="020B0604020202020204" charset="0"/>
      <p:regular r:id="rId32"/>
    </p:embeddedFont>
    <p:embeddedFont>
      <p:font typeface="Bebas Neue" panose="020B0606020202050201" pitchFamily="34" charset="0"/>
      <p:regular r:id="rId33"/>
    </p:embeddedFont>
    <p:embeddedFont>
      <p:font typeface="Cambria Math" panose="02040503050406030204" pitchFamily="18" charset="0"/>
      <p:regular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Black" panose="00000A00000000000000" pitchFamily="2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081959-655B-46BB-8F88-117A851AC06F}">
  <a:tblStyle styleId="{B4081959-655B-46BB-8F88-117A851AC0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0842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g14d33840f0f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9" name="Google Shape;1899;g14d33840f0f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1734a882cf6_0_5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6" name="Google Shape;2046;g1734a882cf6_0_5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g1734a882cf6_0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2" name="Google Shape;1962;g1734a882cf6_0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236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2499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948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734a882cf6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734a882cf6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31382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1734a882cf6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1734a882cf6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694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Google Shape;1853;g1734a882cf6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4" name="Google Shape;1854;g1734a882cf6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404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14d33840f0f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14d33840f0f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1" name="Google Shape;1321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73828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1734a882cf6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3" name="Google Shape;1443;g1734a882cf6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797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6" name="Google Shape;696;p18"/>
          <p:cNvGrpSpPr/>
          <p:nvPr/>
        </p:nvGrpSpPr>
        <p:grpSpPr>
          <a:xfrm flipH="1">
            <a:off x="7223396" y="3475515"/>
            <a:ext cx="1961773" cy="2399979"/>
            <a:chOff x="108580" y="3135490"/>
            <a:chExt cx="1961773" cy="2399979"/>
          </a:xfrm>
        </p:grpSpPr>
        <p:sp>
          <p:nvSpPr>
            <p:cNvPr id="697" name="Google Shape;697;p18"/>
            <p:cNvSpPr/>
            <p:nvPr/>
          </p:nvSpPr>
          <p:spPr>
            <a:xfrm rot="-157512" flipH="1">
              <a:off x="1392148" y="33295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 rot="-157512" flipH="1">
              <a:off x="1064998" y="386414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 rot="-157512" flipH="1">
              <a:off x="1364223" y="440671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 rot="-157512" flipH="1">
              <a:off x="119483" y="4382794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1" name="Google Shape;701;p18"/>
            <p:cNvGrpSpPr/>
            <p:nvPr/>
          </p:nvGrpSpPr>
          <p:grpSpPr>
            <a:xfrm>
              <a:off x="108580" y="3135490"/>
              <a:ext cx="1961773" cy="2399979"/>
              <a:chOff x="108580" y="3135490"/>
              <a:chExt cx="1961773" cy="2399979"/>
            </a:xfrm>
          </p:grpSpPr>
          <p:sp>
            <p:nvSpPr>
              <p:cNvPr id="702" name="Google Shape;702;p18"/>
              <p:cNvSpPr/>
              <p:nvPr/>
            </p:nvSpPr>
            <p:spPr>
              <a:xfrm rot="-157512" flipH="1">
                <a:off x="1376547" y="4265784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5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18"/>
              <p:cNvSpPr/>
              <p:nvPr/>
            </p:nvSpPr>
            <p:spPr>
              <a:xfrm rot="-157512" flipH="1">
                <a:off x="1077325" y="3715820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5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18"/>
              <p:cNvSpPr/>
              <p:nvPr/>
            </p:nvSpPr>
            <p:spPr>
              <a:xfrm rot="-157512" flipH="1">
                <a:off x="1404013" y="3181711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18"/>
              <p:cNvSpPr/>
              <p:nvPr/>
            </p:nvSpPr>
            <p:spPr>
              <a:xfrm rot="-157512" flipH="1">
                <a:off x="451466" y="3699965"/>
                <a:ext cx="650167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18"/>
              <p:cNvSpPr/>
              <p:nvPr/>
            </p:nvSpPr>
            <p:spPr>
              <a:xfrm rot="-157512" flipH="1">
                <a:off x="152244" y="3150001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18"/>
              <p:cNvSpPr/>
              <p:nvPr/>
            </p:nvSpPr>
            <p:spPr>
              <a:xfrm rot="-157512" flipH="1">
                <a:off x="778129" y="316585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18"/>
              <p:cNvSpPr/>
              <p:nvPr/>
            </p:nvSpPr>
            <p:spPr>
              <a:xfrm rot="-157512" flipH="1">
                <a:off x="124753" y="4234050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8"/>
              <p:cNvSpPr/>
              <p:nvPr/>
            </p:nvSpPr>
            <p:spPr>
              <a:xfrm rot="-157512" flipH="1">
                <a:off x="423974" y="4784014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9" y="20743"/>
                    </a:moveTo>
                    <a:lnTo>
                      <a:pt x="24980" y="6322"/>
                    </a:lnTo>
                    <a:lnTo>
                      <a:pt x="11976" y="1"/>
                    </a:lnTo>
                    <a:lnTo>
                      <a:pt x="0" y="8102"/>
                    </a:lnTo>
                    <a:lnTo>
                      <a:pt x="1029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8"/>
              <p:cNvSpPr/>
              <p:nvPr/>
            </p:nvSpPr>
            <p:spPr>
              <a:xfrm rot="-157512" flipH="1">
                <a:off x="1049859" y="479989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1" name="Google Shape;711;p18"/>
          <p:cNvGrpSpPr/>
          <p:nvPr/>
        </p:nvGrpSpPr>
        <p:grpSpPr>
          <a:xfrm flipH="1">
            <a:off x="-253943" y="-355553"/>
            <a:ext cx="1934332" cy="1332011"/>
            <a:chOff x="7107962" y="-355553"/>
            <a:chExt cx="1934332" cy="1332011"/>
          </a:xfrm>
        </p:grpSpPr>
        <p:sp>
          <p:nvSpPr>
            <p:cNvPr id="712" name="Google Shape;712;p18"/>
            <p:cNvSpPr/>
            <p:nvPr/>
          </p:nvSpPr>
          <p:spPr>
            <a:xfrm rot="-157512" flipH="1">
              <a:off x="7124135" y="209124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 rot="-157512" flipH="1">
              <a:off x="7112323" y="35256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 rot="-157512" flipH="1">
              <a:off x="7729061" y="729798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 rot="-157512" flipH="1">
              <a:off x="7756527" y="-35427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 rot="-157512" flipH="1">
              <a:off x="8076682" y="-309131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09" y="20744"/>
                  </a:moveTo>
                  <a:lnTo>
                    <a:pt x="24980" y="6322"/>
                  </a:lnTo>
                  <a:lnTo>
                    <a:pt x="11977" y="1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 rot="-157512" flipH="1">
              <a:off x="7450823" y="-324986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7" y="0"/>
                  </a:lnTo>
                  <a:lnTo>
                    <a:pt x="0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 rot="-157512" flipH="1">
              <a:off x="8375904" y="240832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4"/>
                  </a:moveTo>
                  <a:lnTo>
                    <a:pt x="24982" y="6322"/>
                  </a:lnTo>
                  <a:lnTo>
                    <a:pt x="11977" y="1"/>
                  </a:lnTo>
                  <a:lnTo>
                    <a:pt x="1" y="8102"/>
                  </a:lnTo>
                  <a:lnTo>
                    <a:pt x="1030" y="22525"/>
                  </a:lnTo>
                  <a:lnTo>
                    <a:pt x="14034" y="28846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 rot="-157512" flipH="1">
              <a:off x="7750020" y="224978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3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18"/>
          <p:cNvSpPr txBox="1">
            <a:spLocks noGrp="1"/>
          </p:cNvSpPr>
          <p:nvPr>
            <p:ph type="title"/>
          </p:nvPr>
        </p:nvSpPr>
        <p:spPr>
          <a:xfrm>
            <a:off x="720000" y="1673500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1" name="Google Shape;721;p18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13"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9"/>
          <p:cNvSpPr txBox="1">
            <a:spLocks noGrp="1"/>
          </p:cNvSpPr>
          <p:nvPr>
            <p:ph type="title"/>
          </p:nvPr>
        </p:nvSpPr>
        <p:spPr>
          <a:xfrm>
            <a:off x="5026800" y="2001148"/>
            <a:ext cx="3157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24" name="Google Shape;724;p19"/>
          <p:cNvSpPr txBox="1">
            <a:spLocks noGrp="1"/>
          </p:cNvSpPr>
          <p:nvPr>
            <p:ph type="subTitle" idx="1"/>
          </p:nvPr>
        </p:nvSpPr>
        <p:spPr>
          <a:xfrm>
            <a:off x="5027025" y="2577134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5" name="Google Shape;725;p19"/>
          <p:cNvGrpSpPr/>
          <p:nvPr/>
        </p:nvGrpSpPr>
        <p:grpSpPr>
          <a:xfrm>
            <a:off x="6950792" y="-147006"/>
            <a:ext cx="2532725" cy="1881750"/>
            <a:chOff x="7221517" y="-507956"/>
            <a:chExt cx="2532725" cy="1881750"/>
          </a:xfrm>
        </p:grpSpPr>
        <p:sp>
          <p:nvSpPr>
            <p:cNvPr id="726" name="Google Shape;726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9"/>
          <p:cNvGrpSpPr/>
          <p:nvPr/>
        </p:nvGrpSpPr>
        <p:grpSpPr>
          <a:xfrm>
            <a:off x="6399342" y="3763244"/>
            <a:ext cx="2532725" cy="1881750"/>
            <a:chOff x="7221517" y="-507956"/>
            <a:chExt cx="2532725" cy="1881750"/>
          </a:xfrm>
        </p:grpSpPr>
        <p:sp>
          <p:nvSpPr>
            <p:cNvPr id="737" name="Google Shape;737;p19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9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9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9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9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9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85" name="Google Shape;785;p21"/>
          <p:cNvSpPr txBox="1">
            <a:spLocks noGrp="1"/>
          </p:cNvSpPr>
          <p:nvPr>
            <p:ph type="subTitle" idx="1"/>
          </p:nvPr>
        </p:nvSpPr>
        <p:spPr>
          <a:xfrm>
            <a:off x="5046298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6" name="Google Shape;786;p21"/>
          <p:cNvSpPr txBox="1">
            <a:spLocks noGrp="1"/>
          </p:cNvSpPr>
          <p:nvPr>
            <p:ph type="subTitle" idx="2"/>
          </p:nvPr>
        </p:nvSpPr>
        <p:spPr>
          <a:xfrm>
            <a:off x="714475" y="1571625"/>
            <a:ext cx="3383400" cy="28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◆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87" name="Google Shape;787;p21"/>
          <p:cNvGrpSpPr/>
          <p:nvPr/>
        </p:nvGrpSpPr>
        <p:grpSpPr>
          <a:xfrm>
            <a:off x="7488217" y="-507956"/>
            <a:ext cx="2532725" cy="1881750"/>
            <a:chOff x="7221517" y="-507956"/>
            <a:chExt cx="2532725" cy="1881750"/>
          </a:xfrm>
        </p:grpSpPr>
        <p:sp>
          <p:nvSpPr>
            <p:cNvPr id="788" name="Google Shape;788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21"/>
          <p:cNvGrpSpPr/>
          <p:nvPr/>
        </p:nvGrpSpPr>
        <p:grpSpPr>
          <a:xfrm flipH="1">
            <a:off x="-969983" y="-507956"/>
            <a:ext cx="2532725" cy="1881750"/>
            <a:chOff x="7221517" y="-507956"/>
            <a:chExt cx="2532725" cy="1881750"/>
          </a:xfrm>
        </p:grpSpPr>
        <p:sp>
          <p:nvSpPr>
            <p:cNvPr id="799" name="Google Shape;799;p21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1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1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1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1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1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1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1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1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1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2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11" name="Google Shape;811;p22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2" name="Google Shape;812;p22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2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4" name="Google Shape;814;p22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5" name="Google Shape;815;p22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16" name="Google Shape;816;p22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17" name="Google Shape;817;p22"/>
          <p:cNvGrpSpPr/>
          <p:nvPr/>
        </p:nvGrpSpPr>
        <p:grpSpPr>
          <a:xfrm>
            <a:off x="7221517" y="-507956"/>
            <a:ext cx="2532725" cy="1881750"/>
            <a:chOff x="7221517" y="-507956"/>
            <a:chExt cx="2532725" cy="1881750"/>
          </a:xfrm>
        </p:grpSpPr>
        <p:sp>
          <p:nvSpPr>
            <p:cNvPr id="818" name="Google Shape;818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8" name="Google Shape;828;p22"/>
          <p:cNvGrpSpPr/>
          <p:nvPr/>
        </p:nvGrpSpPr>
        <p:grpSpPr>
          <a:xfrm flipH="1">
            <a:off x="-836633" y="-507956"/>
            <a:ext cx="2532725" cy="1881750"/>
            <a:chOff x="7221517" y="-507956"/>
            <a:chExt cx="2532725" cy="1881750"/>
          </a:xfrm>
        </p:grpSpPr>
        <p:sp>
          <p:nvSpPr>
            <p:cNvPr id="829" name="Google Shape;829;p22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1" name="Google Shape;841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49" name="Google Shape;849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0" name="Google Shape;850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1" name="Google Shape;86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24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74" name="Google Shape;874;p24"/>
          <p:cNvSpPr txBox="1">
            <a:spLocks noGrp="1"/>
          </p:cNvSpPr>
          <p:nvPr>
            <p:ph type="subTitle" idx="1"/>
          </p:nvPr>
        </p:nvSpPr>
        <p:spPr>
          <a:xfrm>
            <a:off x="111020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5" name="Google Shape;875;p24"/>
          <p:cNvSpPr txBox="1">
            <a:spLocks noGrp="1"/>
          </p:cNvSpPr>
          <p:nvPr>
            <p:ph type="subTitle" idx="2"/>
          </p:nvPr>
        </p:nvSpPr>
        <p:spPr>
          <a:xfrm>
            <a:off x="3580050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24"/>
          <p:cNvSpPr txBox="1">
            <a:spLocks noGrp="1"/>
          </p:cNvSpPr>
          <p:nvPr>
            <p:ph type="subTitle" idx="3"/>
          </p:nvPr>
        </p:nvSpPr>
        <p:spPr>
          <a:xfrm>
            <a:off x="111020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24"/>
          <p:cNvSpPr txBox="1">
            <a:spLocks noGrp="1"/>
          </p:cNvSpPr>
          <p:nvPr>
            <p:ph type="subTitle" idx="4"/>
          </p:nvPr>
        </p:nvSpPr>
        <p:spPr>
          <a:xfrm>
            <a:off x="3580050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8" name="Google Shape;878;p24"/>
          <p:cNvSpPr txBox="1">
            <a:spLocks noGrp="1"/>
          </p:cNvSpPr>
          <p:nvPr>
            <p:ph type="subTitle" idx="5"/>
          </p:nvPr>
        </p:nvSpPr>
        <p:spPr>
          <a:xfrm>
            <a:off x="6049895" y="21931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24"/>
          <p:cNvSpPr txBox="1">
            <a:spLocks noGrp="1"/>
          </p:cNvSpPr>
          <p:nvPr>
            <p:ph type="subTitle" idx="6"/>
          </p:nvPr>
        </p:nvSpPr>
        <p:spPr>
          <a:xfrm>
            <a:off x="6049895" y="37027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24"/>
          <p:cNvSpPr txBox="1">
            <a:spLocks noGrp="1"/>
          </p:cNvSpPr>
          <p:nvPr>
            <p:ph type="subTitle" idx="7"/>
          </p:nvPr>
        </p:nvSpPr>
        <p:spPr>
          <a:xfrm>
            <a:off x="111110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1" name="Google Shape;881;p24"/>
          <p:cNvSpPr txBox="1">
            <a:spLocks noGrp="1"/>
          </p:cNvSpPr>
          <p:nvPr>
            <p:ph type="subTitle" idx="8"/>
          </p:nvPr>
        </p:nvSpPr>
        <p:spPr>
          <a:xfrm>
            <a:off x="3580950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2" name="Google Shape;882;p24"/>
          <p:cNvSpPr txBox="1">
            <a:spLocks noGrp="1"/>
          </p:cNvSpPr>
          <p:nvPr>
            <p:ph type="subTitle" idx="9"/>
          </p:nvPr>
        </p:nvSpPr>
        <p:spPr>
          <a:xfrm>
            <a:off x="6050795" y="1735963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3" name="Google Shape;883;p24"/>
          <p:cNvSpPr txBox="1">
            <a:spLocks noGrp="1"/>
          </p:cNvSpPr>
          <p:nvPr>
            <p:ph type="subTitle" idx="13"/>
          </p:nvPr>
        </p:nvSpPr>
        <p:spPr>
          <a:xfrm>
            <a:off x="111110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4" name="Google Shape;884;p24"/>
          <p:cNvSpPr txBox="1">
            <a:spLocks noGrp="1"/>
          </p:cNvSpPr>
          <p:nvPr>
            <p:ph type="subTitle" idx="14"/>
          </p:nvPr>
        </p:nvSpPr>
        <p:spPr>
          <a:xfrm>
            <a:off x="3580950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5" name="Google Shape;885;p24"/>
          <p:cNvSpPr txBox="1">
            <a:spLocks noGrp="1"/>
          </p:cNvSpPr>
          <p:nvPr>
            <p:ph type="subTitle" idx="15"/>
          </p:nvPr>
        </p:nvSpPr>
        <p:spPr>
          <a:xfrm>
            <a:off x="6050795" y="3245575"/>
            <a:ext cx="1984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86" name="Google Shape;886;p24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87" name="Google Shape;887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24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98" name="Google Shape;898;p24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4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4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4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4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4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4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Font typeface="Montserrat Black"/>
              <a:buNone/>
              <a:defRPr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grpSp>
        <p:nvGrpSpPr>
          <p:cNvPr id="923" name="Google Shape;923;p26"/>
          <p:cNvGrpSpPr/>
          <p:nvPr/>
        </p:nvGrpSpPr>
        <p:grpSpPr>
          <a:xfrm rot="10800000">
            <a:off x="7221517" y="-1342256"/>
            <a:ext cx="2532725" cy="1881750"/>
            <a:chOff x="7221517" y="-507956"/>
            <a:chExt cx="2532725" cy="1881750"/>
          </a:xfrm>
        </p:grpSpPr>
        <p:sp>
          <p:nvSpPr>
            <p:cNvPr id="924" name="Google Shape;924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4" name="Google Shape;934;p26"/>
          <p:cNvGrpSpPr/>
          <p:nvPr/>
        </p:nvGrpSpPr>
        <p:grpSpPr>
          <a:xfrm rot="10800000" flipH="1">
            <a:off x="-465158" y="-1342256"/>
            <a:ext cx="2532725" cy="1881750"/>
            <a:chOff x="7221517" y="-507956"/>
            <a:chExt cx="2532725" cy="1881750"/>
          </a:xfrm>
        </p:grpSpPr>
        <p:sp>
          <p:nvSpPr>
            <p:cNvPr id="935" name="Google Shape;935;p26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6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6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6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6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6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6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6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6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6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2" name="Google Shape;1092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3" name="Google Shape;1093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4" name="Google Shape;1094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5" name="Google Shape;110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6" name="Google Shape;1116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19" name="Google Shape;1119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1" name="Google Shape;1121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2" name="Google Shape;1122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4" name="Google Shape;1124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720000" y="3272250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3" name="Google Shape;103;p3"/>
          <p:cNvGrpSpPr/>
          <p:nvPr/>
        </p:nvGrpSpPr>
        <p:grpSpPr>
          <a:xfrm>
            <a:off x="5175689" y="2774776"/>
            <a:ext cx="5036265" cy="4113315"/>
            <a:chOff x="4780389" y="2513201"/>
            <a:chExt cx="5036265" cy="4113315"/>
          </a:xfrm>
        </p:grpSpPr>
        <p:grpSp>
          <p:nvGrpSpPr>
            <p:cNvPr id="104" name="Google Shape;104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05" name="Google Shape;105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6" name="Google Shape;106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07" name="Google Shape;107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08" name="Google Shape;108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6" name="Google Shape;136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4" name="Google Shape;144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3"/>
          <p:cNvGrpSpPr/>
          <p:nvPr/>
        </p:nvGrpSpPr>
        <p:grpSpPr>
          <a:xfrm>
            <a:off x="2951589" y="-2707787"/>
            <a:ext cx="5036265" cy="4113315"/>
            <a:chOff x="4780389" y="2513201"/>
            <a:chExt cx="5036265" cy="4113315"/>
          </a:xfrm>
        </p:grpSpPr>
        <p:grpSp>
          <p:nvGrpSpPr>
            <p:cNvPr id="148" name="Google Shape;148;p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49" name="Google Shape;149;p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0" name="Google Shape;150;p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1" name="Google Shape;151;p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52" name="Google Shape;152;p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80" name="Google Shape;180;p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88" name="Google Shape;188;p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09" name="Google Shape;209;p5"/>
          <p:cNvGrpSpPr/>
          <p:nvPr/>
        </p:nvGrpSpPr>
        <p:grpSpPr>
          <a:xfrm>
            <a:off x="7421542" y="-507956"/>
            <a:ext cx="2532725" cy="1881750"/>
            <a:chOff x="7221517" y="-507956"/>
            <a:chExt cx="2532725" cy="1881750"/>
          </a:xfrm>
        </p:grpSpPr>
        <p:sp>
          <p:nvSpPr>
            <p:cNvPr id="210" name="Google Shape;210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5"/>
          <p:cNvGrpSpPr/>
          <p:nvPr/>
        </p:nvGrpSpPr>
        <p:grpSpPr>
          <a:xfrm>
            <a:off x="-884258" y="4092619"/>
            <a:ext cx="2532725" cy="1881750"/>
            <a:chOff x="7221517" y="-507956"/>
            <a:chExt cx="2532725" cy="1881750"/>
          </a:xfrm>
        </p:grpSpPr>
        <p:sp>
          <p:nvSpPr>
            <p:cNvPr id="221" name="Google Shape;221;p5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5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5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5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8"/>
          <p:cNvSpPr txBox="1">
            <a:spLocks noGrp="1"/>
          </p:cNvSpPr>
          <p:nvPr>
            <p:ph type="title"/>
          </p:nvPr>
        </p:nvSpPr>
        <p:spPr>
          <a:xfrm>
            <a:off x="943050" y="1307100"/>
            <a:ext cx="72579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36" name="Google Shape;336;p8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337" name="Google Shape;337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38" name="Google Shape;338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39" name="Google Shape;339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40" name="Google Shape;340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41" name="Google Shape;341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2" name="Google Shape;342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3" name="Google Shape;343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4" name="Google Shape;344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5" name="Google Shape;345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6" name="Google Shape;346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7" name="Google Shape;347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8" name="Google Shape;348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9" name="Google Shape;349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0" name="Google Shape;350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1" name="Google Shape;351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2" name="Google Shape;352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3" name="Google Shape;353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4" name="Google Shape;354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5" name="Google Shape;355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6" name="Google Shape;356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7" name="Google Shape;357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8" name="Google Shape;358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9" name="Google Shape;359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0" name="Google Shape;360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1" name="Google Shape;361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2" name="Google Shape;362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3" name="Google Shape;363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4" name="Google Shape;364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5" name="Google Shape;365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6" name="Google Shape;366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7" name="Google Shape;367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8" name="Google Shape;368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69" name="Google Shape;369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71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372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77" name="Google Shape;377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8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381" name="Google Shape;381;p8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382" name="Google Shape;382;p8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3" name="Google Shape;383;p8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384" name="Google Shape;384;p8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385" name="Google Shape;385;p8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6" name="Google Shape;386;p8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7" name="Google Shape;387;p8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8" name="Google Shape;388;p8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9" name="Google Shape;389;p8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0" name="Google Shape;390;p8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1" name="Google Shape;391;p8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2" name="Google Shape;392;p8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3" name="Google Shape;393;p8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4" name="Google Shape;394;p8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5" name="Google Shape;395;p8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6" name="Google Shape;396;p8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7" name="Google Shape;397;p8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8" name="Google Shape;398;p8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9" name="Google Shape;399;p8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0" name="Google Shape;400;p8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1" name="Google Shape;401;p8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2" name="Google Shape;402;p8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3" name="Google Shape;403;p8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4" name="Google Shape;404;p8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5" name="Google Shape;405;p8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6" name="Google Shape;406;p8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7" name="Google Shape;407;p8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8" name="Google Shape;408;p8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9" name="Google Shape;409;p8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0" name="Google Shape;410;p8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1" name="Google Shape;411;p8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2" name="Google Shape;412;p8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13" name="Google Shape;413;p8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8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15;p8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16;p8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17;p8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18;p8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19;p8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20;p8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421" name="Google Shape;421;p8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37" name="Google Shape;537;p13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8" name="Google Shape;538;p13"/>
          <p:cNvSpPr txBox="1">
            <a:spLocks noGrp="1"/>
          </p:cNvSpPr>
          <p:nvPr>
            <p:ph type="title" idx="2" hasCustomPrompt="1"/>
          </p:nvPr>
        </p:nvSpPr>
        <p:spPr>
          <a:xfrm>
            <a:off x="890575" y="152095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9" name="Google Shape;539;p13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0" name="Google Shape;540;p13"/>
          <p:cNvSpPr txBox="1">
            <a:spLocks noGrp="1"/>
          </p:cNvSpPr>
          <p:nvPr>
            <p:ph type="subTitle" idx="4"/>
          </p:nvPr>
        </p:nvSpPr>
        <p:spPr>
          <a:xfrm>
            <a:off x="5784713" y="215403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1" name="Google Shape;541;p13"/>
          <p:cNvSpPr txBox="1">
            <a:spLocks noGrp="1"/>
          </p:cNvSpPr>
          <p:nvPr>
            <p:ph type="title" idx="5" hasCustomPrompt="1"/>
          </p:nvPr>
        </p:nvSpPr>
        <p:spPr>
          <a:xfrm>
            <a:off x="890575" y="215403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>
            <a:spLocks noGrp="1"/>
          </p:cNvSpPr>
          <p:nvPr>
            <p:ph type="subTitle" idx="6"/>
          </p:nvPr>
        </p:nvSpPr>
        <p:spPr>
          <a:xfrm>
            <a:off x="1954644" y="215403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3" name="Google Shape;543;p13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3"/>
          <p:cNvSpPr txBox="1">
            <a:spLocks noGrp="1"/>
          </p:cNvSpPr>
          <p:nvPr>
            <p:ph type="title" idx="8" hasCustomPrompt="1"/>
          </p:nvPr>
        </p:nvSpPr>
        <p:spPr>
          <a:xfrm>
            <a:off x="890575" y="278712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13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6" name="Google Shape;546;p13"/>
          <p:cNvSpPr txBox="1">
            <a:spLocks noGrp="1"/>
          </p:cNvSpPr>
          <p:nvPr>
            <p:ph type="subTitle" idx="13"/>
          </p:nvPr>
        </p:nvSpPr>
        <p:spPr>
          <a:xfrm>
            <a:off x="5784713" y="3420205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7" name="Google Shape;547;p13"/>
          <p:cNvSpPr txBox="1">
            <a:spLocks noGrp="1"/>
          </p:cNvSpPr>
          <p:nvPr>
            <p:ph type="title" idx="14" hasCustomPrompt="1"/>
          </p:nvPr>
        </p:nvSpPr>
        <p:spPr>
          <a:xfrm>
            <a:off x="890575" y="3420205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8" name="Google Shape;548;p13"/>
          <p:cNvSpPr txBox="1">
            <a:spLocks noGrp="1"/>
          </p:cNvSpPr>
          <p:nvPr>
            <p:ph type="subTitle" idx="15"/>
          </p:nvPr>
        </p:nvSpPr>
        <p:spPr>
          <a:xfrm>
            <a:off x="1954644" y="3420205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9" name="Google Shape;549;p13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3"/>
          <p:cNvSpPr txBox="1">
            <a:spLocks noGrp="1"/>
          </p:cNvSpPr>
          <p:nvPr>
            <p:ph type="title" idx="17" hasCustomPrompt="1"/>
          </p:nvPr>
        </p:nvSpPr>
        <p:spPr>
          <a:xfrm>
            <a:off x="890575" y="4053290"/>
            <a:ext cx="976800" cy="48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1" name="Google Shape;551;p13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52" name="Google Shape;552;p13"/>
          <p:cNvGrpSpPr/>
          <p:nvPr/>
        </p:nvGrpSpPr>
        <p:grpSpPr>
          <a:xfrm>
            <a:off x="-3773061" y="-978862"/>
            <a:ext cx="5036265" cy="4113315"/>
            <a:chOff x="4780389" y="2513201"/>
            <a:chExt cx="5036265" cy="4113315"/>
          </a:xfrm>
        </p:grpSpPr>
        <p:grpSp>
          <p:nvGrpSpPr>
            <p:cNvPr id="553" name="Google Shape;553;p13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54" name="Google Shape;554;p13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5" name="Google Shape;555;p13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56" name="Google Shape;556;p13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557" name="Google Shape;557;p13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8" name="Google Shape;558;p13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9" name="Google Shape;559;p13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0" name="Google Shape;560;p13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1" name="Google Shape;561;p13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2" name="Google Shape;562;p13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3" name="Google Shape;563;p13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4" name="Google Shape;564;p13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5" name="Google Shape;565;p13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6" name="Google Shape;566;p13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7" name="Google Shape;567;p13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8" name="Google Shape;568;p13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9" name="Google Shape;569;p13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0" name="Google Shape;570;p13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1" name="Google Shape;571;p13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2" name="Google Shape;572;p13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3" name="Google Shape;573;p13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4" name="Google Shape;574;p13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5" name="Google Shape;575;p13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6" name="Google Shape;576;p13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7" name="Google Shape;577;p13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8" name="Google Shape;578;p13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9" name="Google Shape;579;p13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0" name="Google Shape;580;p13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1" name="Google Shape;581;p13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2" name="Google Shape;582;p13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3" name="Google Shape;583;p13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4" name="Google Shape;584;p13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85" name="Google Shape;585;p13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13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13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8" name="Google Shape;588;p13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9" name="Google Shape;589;p13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0" name="Google Shape;590;p13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1" name="Google Shape;591;p13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2" name="Google Shape;592;p13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93" name="Google Shape;593;p13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8" name="Google Shape;648;p16"/>
          <p:cNvSpPr txBox="1">
            <a:spLocks noGrp="1"/>
          </p:cNvSpPr>
          <p:nvPr>
            <p:ph type="subTitle" idx="1"/>
          </p:nvPr>
        </p:nvSpPr>
        <p:spPr>
          <a:xfrm>
            <a:off x="720000" y="1448250"/>
            <a:ext cx="4466400" cy="23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649" name="Google Shape;649;p16"/>
          <p:cNvGrpSpPr/>
          <p:nvPr/>
        </p:nvGrpSpPr>
        <p:grpSpPr>
          <a:xfrm rot="10800000">
            <a:off x="5530217" y="3471726"/>
            <a:ext cx="3811962" cy="1913484"/>
            <a:chOff x="4673664" y="4413931"/>
            <a:chExt cx="3811962" cy="1913484"/>
          </a:xfrm>
        </p:grpSpPr>
        <p:grpSp>
          <p:nvGrpSpPr>
            <p:cNvPr id="650" name="Google Shape;650;p16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51" name="Google Shape;651;p16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6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6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6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6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6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6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6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6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6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6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6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6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64" name="Google Shape;664;p16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8" r:id="rId7"/>
    <p:sldLayoutId id="2147483659" r:id="rId8"/>
    <p:sldLayoutId id="2147483662" r:id="rId9"/>
    <p:sldLayoutId id="2147483664" r:id="rId10"/>
    <p:sldLayoutId id="2147483665" r:id="rId11"/>
    <p:sldLayoutId id="2147483667" r:id="rId12"/>
    <p:sldLayoutId id="2147483668" r:id="rId13"/>
    <p:sldLayoutId id="2147483669" r:id="rId14"/>
    <p:sldLayoutId id="2147483670" r:id="rId15"/>
    <p:sldLayoutId id="2147483672" r:id="rId16"/>
    <p:sldLayoutId id="2147483676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6.xml"/><Relationship Id="rId1" Type="http://schemas.openxmlformats.org/officeDocument/2006/relationships/video" Target="https://www.youtube.com/embed/bJotKTeecww?feature=oembed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8" name="Google Shape;1238;p3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198299" y="70850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9" name="Google Shape;1239;p35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0" name="Google Shape;1240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1" name="Google Shape;1241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4" name="Google Shape;1244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7" name="Google Shape;1247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49" name="Google Shape;1249;p35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152297">
            <a:off x="6577050" y="457137"/>
            <a:ext cx="1647827" cy="10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35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200" dirty="0">
                <a:latin typeface="Montserrat Black"/>
                <a:ea typeface="Montserrat Black"/>
                <a:cs typeface="Montserrat Black"/>
                <a:sym typeface="Montserrat Black"/>
              </a:rPr>
              <a:t>PROJET DÉPARTEMENTAL</a:t>
            </a:r>
            <a:endParaRPr sz="52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tserrat"/>
                <a:ea typeface="Montserrat"/>
                <a:cs typeface="Montserrat"/>
                <a:sym typeface="Montserrat"/>
              </a:rPr>
              <a:t>APPRENTISSAGE PAR RENFORCEMENT ET CONTRÔLE DE LA MARCHE DU ROBOT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1" name="Google Shape;1251;p35"/>
          <p:cNvSpPr txBox="1">
            <a:spLocks noGrp="1"/>
          </p:cNvSpPr>
          <p:nvPr>
            <p:ph type="subTitle" idx="1"/>
          </p:nvPr>
        </p:nvSpPr>
        <p:spPr>
          <a:xfrm>
            <a:off x="713225" y="3629900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Lucas</a:t>
            </a:r>
            <a:r>
              <a:rPr lang="en" dirty="0"/>
              <a:t> Bertinchamp – Juin 2023</a:t>
            </a:r>
            <a:endParaRPr dirty="0"/>
          </a:p>
        </p:txBody>
      </p:sp>
      <p:pic>
        <p:nvPicPr>
          <p:cNvPr id="5" name="Image 4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8FC302A4-2B95-7AFC-68D3-06FBC5401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0963" y="367194"/>
            <a:ext cx="1286882" cy="84076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C7EC1E9-27C0-D3E8-FD05-FE877482AA1F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7DBA4-D2E8-D8CA-7134-35F860E5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SIMULATEUR 2D</a:t>
            </a:r>
          </a:p>
        </p:txBody>
      </p:sp>
      <p:pic>
        <p:nvPicPr>
          <p:cNvPr id="5" name="Google Shape;1461;p43">
            <a:extLst>
              <a:ext uri="{FF2B5EF4-FFF2-40B4-BE49-F238E27FC236}">
                <a16:creationId xmlns:a16="http://schemas.microsoft.com/office/drawing/2014/main" id="{F2A3012C-5884-E37F-A5C9-1141093028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236" r="10474"/>
          <a:stretch/>
        </p:blipFill>
        <p:spPr>
          <a:xfrm rot="12991144">
            <a:off x="7390878" y="3676698"/>
            <a:ext cx="1552574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458;p43">
            <a:extLst>
              <a:ext uri="{FF2B5EF4-FFF2-40B4-BE49-F238E27FC236}">
                <a16:creationId xmlns:a16="http://schemas.microsoft.com/office/drawing/2014/main" id="{B41EC9D7-A857-8CEB-5324-F277DE3F9F75}"/>
              </a:ext>
            </a:extLst>
          </p:cNvPr>
          <p:cNvGrpSpPr/>
          <p:nvPr/>
        </p:nvGrpSpPr>
        <p:grpSpPr>
          <a:xfrm>
            <a:off x="1186310" y="3624463"/>
            <a:ext cx="76825" cy="76800"/>
            <a:chOff x="3104875" y="1099400"/>
            <a:chExt cx="76825" cy="76800"/>
          </a:xfrm>
        </p:grpSpPr>
        <p:sp>
          <p:nvSpPr>
            <p:cNvPr id="7" name="Google Shape;1459;p43">
              <a:extLst>
                <a:ext uri="{FF2B5EF4-FFF2-40B4-BE49-F238E27FC236}">
                  <a16:creationId xmlns:a16="http://schemas.microsoft.com/office/drawing/2014/main" id="{387BFECD-4801-DC16-3E4F-3DD331655A3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60;p43">
              <a:extLst>
                <a:ext uri="{FF2B5EF4-FFF2-40B4-BE49-F238E27FC236}">
                  <a16:creationId xmlns:a16="http://schemas.microsoft.com/office/drawing/2014/main" id="{BDFF38A4-43F9-1997-0675-7344D0432AB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452;p43">
            <a:extLst>
              <a:ext uri="{FF2B5EF4-FFF2-40B4-BE49-F238E27FC236}">
                <a16:creationId xmlns:a16="http://schemas.microsoft.com/office/drawing/2014/main" id="{7EBC4F1C-1FDC-D7AC-886B-FA71FEDA297A}"/>
              </a:ext>
            </a:extLst>
          </p:cNvPr>
          <p:cNvGrpSpPr/>
          <p:nvPr/>
        </p:nvGrpSpPr>
        <p:grpSpPr>
          <a:xfrm>
            <a:off x="7930945" y="1265112"/>
            <a:ext cx="76825" cy="76800"/>
            <a:chOff x="3104875" y="1099400"/>
            <a:chExt cx="76825" cy="76800"/>
          </a:xfrm>
        </p:grpSpPr>
        <p:sp>
          <p:nvSpPr>
            <p:cNvPr id="10" name="Google Shape;1453;p43">
              <a:extLst>
                <a:ext uri="{FF2B5EF4-FFF2-40B4-BE49-F238E27FC236}">
                  <a16:creationId xmlns:a16="http://schemas.microsoft.com/office/drawing/2014/main" id="{FADCC15F-27E8-5FA2-F45D-CDF62956126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4;p43">
              <a:extLst>
                <a:ext uri="{FF2B5EF4-FFF2-40B4-BE49-F238E27FC236}">
                  <a16:creationId xmlns:a16="http://schemas.microsoft.com/office/drawing/2014/main" id="{D056BF7A-8653-F381-C53D-C9C0EB1339A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55;p43">
            <a:extLst>
              <a:ext uri="{FF2B5EF4-FFF2-40B4-BE49-F238E27FC236}">
                <a16:creationId xmlns:a16="http://schemas.microsoft.com/office/drawing/2014/main" id="{C697FB60-B60B-B47A-A45E-1863EA66A35F}"/>
              </a:ext>
            </a:extLst>
          </p:cNvPr>
          <p:cNvGrpSpPr/>
          <p:nvPr/>
        </p:nvGrpSpPr>
        <p:grpSpPr>
          <a:xfrm>
            <a:off x="1611490" y="1484548"/>
            <a:ext cx="76825" cy="76800"/>
            <a:chOff x="3104875" y="1099400"/>
            <a:chExt cx="76825" cy="76800"/>
          </a:xfrm>
        </p:grpSpPr>
        <p:sp>
          <p:nvSpPr>
            <p:cNvPr id="13" name="Google Shape;1456;p43">
              <a:extLst>
                <a:ext uri="{FF2B5EF4-FFF2-40B4-BE49-F238E27FC236}">
                  <a16:creationId xmlns:a16="http://schemas.microsoft.com/office/drawing/2014/main" id="{F7FA1789-33C1-8A0D-D690-A6DD64CB03C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7;p43">
              <a:extLst>
                <a:ext uri="{FF2B5EF4-FFF2-40B4-BE49-F238E27FC236}">
                  <a16:creationId xmlns:a16="http://schemas.microsoft.com/office/drawing/2014/main" id="{F4581F41-5346-9A0A-96C8-B0294538E9B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ygame Logos Page — pygame v2.4.0 documentation">
            <a:extLst>
              <a:ext uri="{FF2B5EF4-FFF2-40B4-BE49-F238E27FC236}">
                <a16:creationId xmlns:a16="http://schemas.microsoft.com/office/drawing/2014/main" id="{E00641F8-E26F-9F84-7D73-07B33EBE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861" y="1117807"/>
            <a:ext cx="2614388" cy="7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462;p43">
            <a:extLst>
              <a:ext uri="{FF2B5EF4-FFF2-40B4-BE49-F238E27FC236}">
                <a16:creationId xmlns:a16="http://schemas.microsoft.com/office/drawing/2014/main" id="{BC544D7D-BCC8-31F8-B6C0-983990338D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40052" y="58695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47;p43">
            <a:extLst>
              <a:ext uri="{FF2B5EF4-FFF2-40B4-BE49-F238E27FC236}">
                <a16:creationId xmlns:a16="http://schemas.microsoft.com/office/drawing/2014/main" id="{85554B70-5E8B-410E-C2D4-3CEB6BAF80C2}"/>
              </a:ext>
            </a:extLst>
          </p:cNvPr>
          <p:cNvSpPr txBox="1">
            <a:spLocks/>
          </p:cNvSpPr>
          <p:nvPr/>
        </p:nvSpPr>
        <p:spPr>
          <a:xfrm>
            <a:off x="991884" y="2648647"/>
            <a:ext cx="2924796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Gestion de l’affichage</a:t>
            </a:r>
          </a:p>
          <a:p>
            <a:pPr marL="285750" indent="-285750" algn="ctr"/>
            <a:endParaRPr lang="fr-FR" dirty="0"/>
          </a:p>
          <a:p>
            <a:pPr marL="285750" indent="-285750" algn="ctr">
              <a:lnSpc>
                <a:spcPct val="150000"/>
              </a:lnSpc>
            </a:pPr>
            <a:r>
              <a:rPr lang="fr-FR" dirty="0"/>
              <a:t>Création de </a:t>
            </a:r>
            <a:r>
              <a:rPr lang="fr-FR" dirty="0" err="1"/>
              <a:t>sprites</a:t>
            </a:r>
            <a:endParaRPr lang="fr-FR" dirty="0"/>
          </a:p>
          <a:p>
            <a:pPr marL="285750" indent="-285750" algn="ctr">
              <a:lnSpc>
                <a:spcPct val="150000"/>
              </a:lnSpc>
            </a:pPr>
            <a:r>
              <a:rPr lang="fr-FR" dirty="0"/>
              <a:t>Gestion des déplacements</a:t>
            </a:r>
          </a:p>
          <a:p>
            <a:pPr marL="285750" indent="-285750" algn="ctr">
              <a:lnSpc>
                <a:spcPct val="150000"/>
              </a:lnSpc>
            </a:pPr>
            <a:r>
              <a:rPr lang="fr-FR" dirty="0"/>
              <a:t>Boucle du jeu</a:t>
            </a:r>
          </a:p>
          <a:p>
            <a:pPr marL="0" indent="0" algn="ctr">
              <a:buFont typeface="Montserrat"/>
              <a:buNone/>
            </a:pPr>
            <a:endParaRPr lang="fr-FR" dirty="0"/>
          </a:p>
        </p:txBody>
      </p:sp>
      <p:pic>
        <p:nvPicPr>
          <p:cNvPr id="16" name="Image 15" descr="Une image contenant capture d’écran, obscurité, noir, objet astronomique&#10;&#10;Description générée automatiquement">
            <a:extLst>
              <a:ext uri="{FF2B5EF4-FFF2-40B4-BE49-F238E27FC236}">
                <a16:creationId xmlns:a16="http://schemas.microsoft.com/office/drawing/2014/main" id="{E0AB68B4-0743-7235-C61B-793D1684E8F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545" y="2215897"/>
            <a:ext cx="2311400" cy="1981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8" name="Google Shape;1389;p40">
            <a:extLst>
              <a:ext uri="{FF2B5EF4-FFF2-40B4-BE49-F238E27FC236}">
                <a16:creationId xmlns:a16="http://schemas.microsoft.com/office/drawing/2014/main" id="{6B76F696-EC2C-1904-DAC4-B338B0919A2F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537" t="7152" r="23467" b="5838"/>
          <a:stretch/>
        </p:blipFill>
        <p:spPr>
          <a:xfrm>
            <a:off x="6851721" y="28512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251;p35">
            <a:extLst>
              <a:ext uri="{FF2B5EF4-FFF2-40B4-BE49-F238E27FC236}">
                <a16:creationId xmlns:a16="http://schemas.microsoft.com/office/drawing/2014/main" id="{9DE77403-2B2F-2974-D9D0-9B0C788F360F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21AD4F9-93A7-0A7D-F949-2D4A50E83964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16962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7DBA4-D2E8-D8CA-7134-35F860E5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SIMULATEUR 2D</a:t>
            </a:r>
          </a:p>
        </p:txBody>
      </p:sp>
      <p:pic>
        <p:nvPicPr>
          <p:cNvPr id="5" name="Google Shape;1461;p43">
            <a:extLst>
              <a:ext uri="{FF2B5EF4-FFF2-40B4-BE49-F238E27FC236}">
                <a16:creationId xmlns:a16="http://schemas.microsoft.com/office/drawing/2014/main" id="{F2A3012C-5884-E37F-A5C9-1141093028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236" r="10474"/>
          <a:stretch/>
        </p:blipFill>
        <p:spPr>
          <a:xfrm rot="12991144">
            <a:off x="7390878" y="3676698"/>
            <a:ext cx="1552574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458;p43">
            <a:extLst>
              <a:ext uri="{FF2B5EF4-FFF2-40B4-BE49-F238E27FC236}">
                <a16:creationId xmlns:a16="http://schemas.microsoft.com/office/drawing/2014/main" id="{B41EC9D7-A857-8CEB-5324-F277DE3F9F75}"/>
              </a:ext>
            </a:extLst>
          </p:cNvPr>
          <p:cNvGrpSpPr/>
          <p:nvPr/>
        </p:nvGrpSpPr>
        <p:grpSpPr>
          <a:xfrm>
            <a:off x="1186310" y="3624463"/>
            <a:ext cx="76825" cy="76800"/>
            <a:chOff x="3104875" y="1099400"/>
            <a:chExt cx="76825" cy="76800"/>
          </a:xfrm>
        </p:grpSpPr>
        <p:sp>
          <p:nvSpPr>
            <p:cNvPr id="7" name="Google Shape;1459;p43">
              <a:extLst>
                <a:ext uri="{FF2B5EF4-FFF2-40B4-BE49-F238E27FC236}">
                  <a16:creationId xmlns:a16="http://schemas.microsoft.com/office/drawing/2014/main" id="{387BFECD-4801-DC16-3E4F-3DD331655A3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60;p43">
              <a:extLst>
                <a:ext uri="{FF2B5EF4-FFF2-40B4-BE49-F238E27FC236}">
                  <a16:creationId xmlns:a16="http://schemas.microsoft.com/office/drawing/2014/main" id="{BDFF38A4-43F9-1997-0675-7344D0432AB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452;p43">
            <a:extLst>
              <a:ext uri="{FF2B5EF4-FFF2-40B4-BE49-F238E27FC236}">
                <a16:creationId xmlns:a16="http://schemas.microsoft.com/office/drawing/2014/main" id="{7EBC4F1C-1FDC-D7AC-886B-FA71FEDA297A}"/>
              </a:ext>
            </a:extLst>
          </p:cNvPr>
          <p:cNvGrpSpPr/>
          <p:nvPr/>
        </p:nvGrpSpPr>
        <p:grpSpPr>
          <a:xfrm>
            <a:off x="7930945" y="1265112"/>
            <a:ext cx="76825" cy="76800"/>
            <a:chOff x="3104875" y="1099400"/>
            <a:chExt cx="76825" cy="76800"/>
          </a:xfrm>
        </p:grpSpPr>
        <p:sp>
          <p:nvSpPr>
            <p:cNvPr id="10" name="Google Shape;1453;p43">
              <a:extLst>
                <a:ext uri="{FF2B5EF4-FFF2-40B4-BE49-F238E27FC236}">
                  <a16:creationId xmlns:a16="http://schemas.microsoft.com/office/drawing/2014/main" id="{FADCC15F-27E8-5FA2-F45D-CDF62956126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4;p43">
              <a:extLst>
                <a:ext uri="{FF2B5EF4-FFF2-40B4-BE49-F238E27FC236}">
                  <a16:creationId xmlns:a16="http://schemas.microsoft.com/office/drawing/2014/main" id="{D056BF7A-8653-F381-C53D-C9C0EB1339A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55;p43">
            <a:extLst>
              <a:ext uri="{FF2B5EF4-FFF2-40B4-BE49-F238E27FC236}">
                <a16:creationId xmlns:a16="http://schemas.microsoft.com/office/drawing/2014/main" id="{C697FB60-B60B-B47A-A45E-1863EA66A35F}"/>
              </a:ext>
            </a:extLst>
          </p:cNvPr>
          <p:cNvGrpSpPr/>
          <p:nvPr/>
        </p:nvGrpSpPr>
        <p:grpSpPr>
          <a:xfrm>
            <a:off x="1611490" y="1484548"/>
            <a:ext cx="76825" cy="76800"/>
            <a:chOff x="3104875" y="1099400"/>
            <a:chExt cx="76825" cy="76800"/>
          </a:xfrm>
        </p:grpSpPr>
        <p:sp>
          <p:nvSpPr>
            <p:cNvPr id="13" name="Google Shape;1456;p43">
              <a:extLst>
                <a:ext uri="{FF2B5EF4-FFF2-40B4-BE49-F238E27FC236}">
                  <a16:creationId xmlns:a16="http://schemas.microsoft.com/office/drawing/2014/main" id="{F7FA1789-33C1-8A0D-D690-A6DD64CB03C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7;p43">
              <a:extLst>
                <a:ext uri="{FF2B5EF4-FFF2-40B4-BE49-F238E27FC236}">
                  <a16:creationId xmlns:a16="http://schemas.microsoft.com/office/drawing/2014/main" id="{F4581F41-5346-9A0A-96C8-B0294538E9B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ygame Logos Page — pygame v2.4.0 documentation">
            <a:extLst>
              <a:ext uri="{FF2B5EF4-FFF2-40B4-BE49-F238E27FC236}">
                <a16:creationId xmlns:a16="http://schemas.microsoft.com/office/drawing/2014/main" id="{E00641F8-E26F-9F84-7D73-07B33EBE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81" y="2549002"/>
            <a:ext cx="2614388" cy="7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munk — Pymunk 6.4.0 documentation">
            <a:extLst>
              <a:ext uri="{FF2B5EF4-FFF2-40B4-BE49-F238E27FC236}">
                <a16:creationId xmlns:a16="http://schemas.microsoft.com/office/drawing/2014/main" id="{097D0CA6-3DC4-92EC-8939-748C383A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50" y="2368856"/>
            <a:ext cx="3046095" cy="10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462;p43">
            <a:extLst>
              <a:ext uri="{FF2B5EF4-FFF2-40B4-BE49-F238E27FC236}">
                <a16:creationId xmlns:a16="http://schemas.microsoft.com/office/drawing/2014/main" id="{BC544D7D-BCC8-31F8-B6C0-983990338D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8473750">
            <a:off x="540052" y="586953"/>
            <a:ext cx="903665" cy="85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389;p40">
            <a:extLst>
              <a:ext uri="{FF2B5EF4-FFF2-40B4-BE49-F238E27FC236}">
                <a16:creationId xmlns:a16="http://schemas.microsoft.com/office/drawing/2014/main" id="{8F3E2D39-C6FC-F837-CECF-11FC8EDAD20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537" t="7152" r="23467" b="5838"/>
          <a:stretch/>
        </p:blipFill>
        <p:spPr>
          <a:xfrm>
            <a:off x="6851721" y="28512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251;p35">
            <a:extLst>
              <a:ext uri="{FF2B5EF4-FFF2-40B4-BE49-F238E27FC236}">
                <a16:creationId xmlns:a16="http://schemas.microsoft.com/office/drawing/2014/main" id="{1E7F9477-E0D8-3A43-0934-913623551522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DF9DD55-80B7-77FC-00B4-4270F954796B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528562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7DBA4-D2E8-D8CA-7134-35F860E5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SIMULATEUR 2D</a:t>
            </a:r>
          </a:p>
        </p:txBody>
      </p:sp>
      <p:pic>
        <p:nvPicPr>
          <p:cNvPr id="5" name="Google Shape;1461;p43">
            <a:extLst>
              <a:ext uri="{FF2B5EF4-FFF2-40B4-BE49-F238E27FC236}">
                <a16:creationId xmlns:a16="http://schemas.microsoft.com/office/drawing/2014/main" id="{F2A3012C-5884-E37F-A5C9-11410930283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1380070">
            <a:off x="7390878" y="3676698"/>
            <a:ext cx="1552574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458;p43">
            <a:extLst>
              <a:ext uri="{FF2B5EF4-FFF2-40B4-BE49-F238E27FC236}">
                <a16:creationId xmlns:a16="http://schemas.microsoft.com/office/drawing/2014/main" id="{B41EC9D7-A857-8CEB-5324-F277DE3F9F75}"/>
              </a:ext>
            </a:extLst>
          </p:cNvPr>
          <p:cNvGrpSpPr/>
          <p:nvPr/>
        </p:nvGrpSpPr>
        <p:grpSpPr>
          <a:xfrm>
            <a:off x="812930" y="3990223"/>
            <a:ext cx="76825" cy="76800"/>
            <a:chOff x="3104875" y="1099400"/>
            <a:chExt cx="76825" cy="76800"/>
          </a:xfrm>
        </p:grpSpPr>
        <p:sp>
          <p:nvSpPr>
            <p:cNvPr id="7" name="Google Shape;1459;p43">
              <a:extLst>
                <a:ext uri="{FF2B5EF4-FFF2-40B4-BE49-F238E27FC236}">
                  <a16:creationId xmlns:a16="http://schemas.microsoft.com/office/drawing/2014/main" id="{387BFECD-4801-DC16-3E4F-3DD331655A3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60;p43">
              <a:extLst>
                <a:ext uri="{FF2B5EF4-FFF2-40B4-BE49-F238E27FC236}">
                  <a16:creationId xmlns:a16="http://schemas.microsoft.com/office/drawing/2014/main" id="{BDFF38A4-43F9-1997-0675-7344D0432AB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" name="Google Shape;1452;p43">
            <a:extLst>
              <a:ext uri="{FF2B5EF4-FFF2-40B4-BE49-F238E27FC236}">
                <a16:creationId xmlns:a16="http://schemas.microsoft.com/office/drawing/2014/main" id="{7EBC4F1C-1FDC-D7AC-886B-FA71FEDA297A}"/>
              </a:ext>
            </a:extLst>
          </p:cNvPr>
          <p:cNvGrpSpPr/>
          <p:nvPr/>
        </p:nvGrpSpPr>
        <p:grpSpPr>
          <a:xfrm>
            <a:off x="7930945" y="1265112"/>
            <a:ext cx="76825" cy="76800"/>
            <a:chOff x="3104875" y="1099400"/>
            <a:chExt cx="76825" cy="76800"/>
          </a:xfrm>
        </p:grpSpPr>
        <p:sp>
          <p:nvSpPr>
            <p:cNvPr id="10" name="Google Shape;1453;p43">
              <a:extLst>
                <a:ext uri="{FF2B5EF4-FFF2-40B4-BE49-F238E27FC236}">
                  <a16:creationId xmlns:a16="http://schemas.microsoft.com/office/drawing/2014/main" id="{FADCC15F-27E8-5FA2-F45D-CDF62956126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4;p43">
              <a:extLst>
                <a:ext uri="{FF2B5EF4-FFF2-40B4-BE49-F238E27FC236}">
                  <a16:creationId xmlns:a16="http://schemas.microsoft.com/office/drawing/2014/main" id="{D056BF7A-8653-F381-C53D-C9C0EB1339A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55;p43">
            <a:extLst>
              <a:ext uri="{FF2B5EF4-FFF2-40B4-BE49-F238E27FC236}">
                <a16:creationId xmlns:a16="http://schemas.microsoft.com/office/drawing/2014/main" id="{C697FB60-B60B-B47A-A45E-1863EA66A35F}"/>
              </a:ext>
            </a:extLst>
          </p:cNvPr>
          <p:cNvGrpSpPr/>
          <p:nvPr/>
        </p:nvGrpSpPr>
        <p:grpSpPr>
          <a:xfrm>
            <a:off x="1611490" y="1484548"/>
            <a:ext cx="76825" cy="76800"/>
            <a:chOff x="3104875" y="1099400"/>
            <a:chExt cx="76825" cy="76800"/>
          </a:xfrm>
        </p:grpSpPr>
        <p:sp>
          <p:nvSpPr>
            <p:cNvPr id="13" name="Google Shape;1456;p43">
              <a:extLst>
                <a:ext uri="{FF2B5EF4-FFF2-40B4-BE49-F238E27FC236}">
                  <a16:creationId xmlns:a16="http://schemas.microsoft.com/office/drawing/2014/main" id="{F7FA1789-33C1-8A0D-D690-A6DD64CB03C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7;p43">
              <a:extLst>
                <a:ext uri="{FF2B5EF4-FFF2-40B4-BE49-F238E27FC236}">
                  <a16:creationId xmlns:a16="http://schemas.microsoft.com/office/drawing/2014/main" id="{F4581F41-5346-9A0A-96C8-B0294538E9B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" name="Google Shape;1462;p43">
            <a:extLst>
              <a:ext uri="{FF2B5EF4-FFF2-40B4-BE49-F238E27FC236}">
                <a16:creationId xmlns:a16="http://schemas.microsoft.com/office/drawing/2014/main" id="{BC544D7D-BCC8-31F8-B6C0-983990338D2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40052" y="586953"/>
            <a:ext cx="903665" cy="8538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447;p43">
            <a:extLst>
              <a:ext uri="{FF2B5EF4-FFF2-40B4-BE49-F238E27FC236}">
                <a16:creationId xmlns:a16="http://schemas.microsoft.com/office/drawing/2014/main" id="{85554B70-5E8B-410E-C2D4-3CEB6BAF80C2}"/>
              </a:ext>
            </a:extLst>
          </p:cNvPr>
          <p:cNvSpPr txBox="1">
            <a:spLocks/>
          </p:cNvSpPr>
          <p:nvPr/>
        </p:nvSpPr>
        <p:spPr>
          <a:xfrm>
            <a:off x="5006149" y="2218053"/>
            <a:ext cx="2924796" cy="11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fr-FR" b="1" dirty="0"/>
              <a:t>Gestion de la physique</a:t>
            </a:r>
          </a:p>
          <a:p>
            <a:pPr marL="285750" indent="-285750" algn="ctr"/>
            <a:endParaRPr lang="fr-FR" dirty="0"/>
          </a:p>
          <a:p>
            <a:pPr marL="285750" indent="-285750" algn="ctr"/>
            <a:r>
              <a:rPr lang="fr-FR" dirty="0"/>
              <a:t>Création d’un espace d’objet physique</a:t>
            </a:r>
          </a:p>
          <a:p>
            <a:pPr marL="285750" indent="-285750" algn="ctr">
              <a:lnSpc>
                <a:spcPct val="150000"/>
              </a:lnSpc>
            </a:pPr>
            <a:r>
              <a:rPr lang="fr-FR" dirty="0"/>
              <a:t>Création d’obstacles</a:t>
            </a:r>
          </a:p>
          <a:p>
            <a:pPr marL="285750" indent="-285750" algn="ctr">
              <a:lnSpc>
                <a:spcPct val="150000"/>
              </a:lnSpc>
            </a:pPr>
            <a:r>
              <a:rPr lang="fr-FR" dirty="0"/>
              <a:t>Gestion des collisions</a:t>
            </a:r>
          </a:p>
          <a:p>
            <a:pPr marL="285750" indent="-285750" algn="ctr">
              <a:lnSpc>
                <a:spcPct val="150000"/>
              </a:lnSpc>
            </a:pPr>
            <a:r>
              <a:rPr lang="fr-FR" dirty="0"/>
              <a:t>Gestion du LIDAR</a:t>
            </a:r>
          </a:p>
          <a:p>
            <a:pPr marL="0" indent="0" algn="ctr">
              <a:buFont typeface="Montserrat"/>
              <a:buNone/>
            </a:pPr>
            <a:endParaRPr lang="fr-FR" dirty="0"/>
          </a:p>
        </p:txBody>
      </p:sp>
      <p:pic>
        <p:nvPicPr>
          <p:cNvPr id="3" name="Picture 4" descr="Pymunk — Pymunk 6.4.0 documentation">
            <a:extLst>
              <a:ext uri="{FF2B5EF4-FFF2-40B4-BE49-F238E27FC236}">
                <a16:creationId xmlns:a16="http://schemas.microsoft.com/office/drawing/2014/main" id="{82C603E2-1D96-4EAF-C40B-4544DE12A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952" y="1082752"/>
            <a:ext cx="3046095" cy="10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 16" descr="Une image contenant capture d’écran, Graphique, Caractère coloré, conception&#10;&#10;Description générée automatiquement">
            <a:extLst>
              <a:ext uri="{FF2B5EF4-FFF2-40B4-BE49-F238E27FC236}">
                <a16:creationId xmlns:a16="http://schemas.microsoft.com/office/drawing/2014/main" id="{A77E4B6F-333A-1CE3-5A32-DCAAB0BDDD0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460" y="2343153"/>
            <a:ext cx="2311400" cy="19812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9" name="Google Shape;1389;p40">
            <a:extLst>
              <a:ext uri="{FF2B5EF4-FFF2-40B4-BE49-F238E27FC236}">
                <a16:creationId xmlns:a16="http://schemas.microsoft.com/office/drawing/2014/main" id="{97AFDB6B-7823-6A96-BD8E-E21B1E23364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851721" y="28512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1251;p35">
            <a:extLst>
              <a:ext uri="{FF2B5EF4-FFF2-40B4-BE49-F238E27FC236}">
                <a16:creationId xmlns:a16="http://schemas.microsoft.com/office/drawing/2014/main" id="{E39F0FC8-65FD-EE64-F4A6-B2857C7A651E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5A96C5E-BDDB-DA6B-35E2-611C1A550625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9679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7"/>
            <a:ext cx="7351800" cy="1285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APPRENTISSAGE PAR</a:t>
            </a:r>
            <a:br>
              <a:rPr lang="en" dirty="0"/>
            </a:br>
            <a:r>
              <a:rPr lang="en" dirty="0"/>
              <a:t>RENFORCEMENT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03D0BA0-9AAB-AD7A-394B-B21A69AA49F1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3386159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1" name="Google Shape;1901;p55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5865751" y="38407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2" name="Google Shape;1902;p55"/>
          <p:cNvSpPr txBox="1">
            <a:spLocks noGrp="1"/>
          </p:cNvSpPr>
          <p:nvPr>
            <p:ph type="title"/>
          </p:nvPr>
        </p:nvSpPr>
        <p:spPr>
          <a:xfrm>
            <a:off x="719994" y="1281542"/>
            <a:ext cx="446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PRINCIPE</a:t>
            </a:r>
            <a:endParaRPr dirty="0"/>
          </a:p>
        </p:txBody>
      </p:sp>
      <p:sp>
        <p:nvSpPr>
          <p:cNvPr id="1903" name="Google Shape;1903;p55"/>
          <p:cNvSpPr txBox="1">
            <a:spLocks noGrp="1"/>
          </p:cNvSpPr>
          <p:nvPr>
            <p:ph type="subTitle" idx="1"/>
          </p:nvPr>
        </p:nvSpPr>
        <p:spPr>
          <a:xfrm>
            <a:off x="720000" y="2246200"/>
            <a:ext cx="4466400" cy="13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Méthode d’apprentissage permettant à un algorithme, robot (ou autre) de réaliser </a:t>
            </a:r>
            <a:r>
              <a:rPr lang="en" b="1" dirty="0"/>
              <a:t>des tâches complexes</a:t>
            </a:r>
            <a:r>
              <a:rPr lang="en" dirty="0"/>
              <a:t> grâce à son environnement</a:t>
            </a:r>
            <a:endParaRPr b="1" dirty="0"/>
          </a:p>
        </p:txBody>
      </p:sp>
      <p:grpSp>
        <p:nvGrpSpPr>
          <p:cNvPr id="1904" name="Google Shape;1904;p55"/>
          <p:cNvGrpSpPr/>
          <p:nvPr/>
        </p:nvGrpSpPr>
        <p:grpSpPr>
          <a:xfrm>
            <a:off x="643169" y="4543829"/>
            <a:ext cx="76825" cy="76800"/>
            <a:chOff x="3104875" y="1099400"/>
            <a:chExt cx="76825" cy="76800"/>
          </a:xfrm>
        </p:grpSpPr>
        <p:sp>
          <p:nvSpPr>
            <p:cNvPr id="1905" name="Google Shape;1905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7" name="Google Shape;1907;p55"/>
          <p:cNvGrpSpPr/>
          <p:nvPr/>
        </p:nvGrpSpPr>
        <p:grpSpPr>
          <a:xfrm>
            <a:off x="3880625" y="914550"/>
            <a:ext cx="76825" cy="76800"/>
            <a:chOff x="3104875" y="1099400"/>
            <a:chExt cx="76825" cy="76800"/>
          </a:xfrm>
        </p:grpSpPr>
        <p:sp>
          <p:nvSpPr>
            <p:cNvPr id="1908" name="Google Shape;1908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0" name="Google Shape;1910;p55"/>
          <p:cNvGrpSpPr/>
          <p:nvPr/>
        </p:nvGrpSpPr>
        <p:grpSpPr>
          <a:xfrm>
            <a:off x="5496800" y="2992425"/>
            <a:ext cx="76825" cy="76800"/>
            <a:chOff x="3104875" y="1099400"/>
            <a:chExt cx="76825" cy="76800"/>
          </a:xfrm>
        </p:grpSpPr>
        <p:sp>
          <p:nvSpPr>
            <p:cNvPr id="1911" name="Google Shape;1911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13" name="Google Shape;1913;p55"/>
          <p:cNvPicPr preferRelativeResize="0"/>
          <p:nvPr/>
        </p:nvPicPr>
        <p:blipFill rotWithShape="1">
          <a:blip r:embed="rId4">
            <a:alphaModFix/>
          </a:blip>
          <a:srcRect l="24331" t="5721" r="23342" b="4591"/>
          <a:stretch/>
        </p:blipFill>
        <p:spPr>
          <a:xfrm rot="3189503">
            <a:off x="6334036" y="2295000"/>
            <a:ext cx="1857375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55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-8866461">
            <a:off x="5681762" y="28647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55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1203246">
            <a:off x="7347606" y="1729371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55"/>
          <p:cNvPicPr preferRelativeResize="0"/>
          <p:nvPr/>
        </p:nvPicPr>
        <p:blipFill rotWithShape="1">
          <a:blip r:embed="rId7">
            <a:alphaModFix/>
          </a:blip>
          <a:srcRect l="18647" t="7960" r="8852" b="8336"/>
          <a:stretch/>
        </p:blipFill>
        <p:spPr>
          <a:xfrm rot="-1406505">
            <a:off x="5352664" y="1240081"/>
            <a:ext cx="1891408" cy="122832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903;p55">
            <a:extLst>
              <a:ext uri="{FF2B5EF4-FFF2-40B4-BE49-F238E27FC236}">
                <a16:creationId xmlns:a16="http://schemas.microsoft.com/office/drawing/2014/main" id="{26CABC25-37D0-CF12-5FBD-3B310A9F8538}"/>
              </a:ext>
            </a:extLst>
          </p:cNvPr>
          <p:cNvSpPr txBox="1">
            <a:spLocks/>
          </p:cNvSpPr>
          <p:nvPr/>
        </p:nvSpPr>
        <p:spPr>
          <a:xfrm>
            <a:off x="719994" y="3395015"/>
            <a:ext cx="4466400" cy="13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Anaheim"/>
              <a:buNone/>
            </a:pPr>
            <a:r>
              <a:rPr lang="fr-FR" dirty="0"/>
              <a:t>Celui-ci progresse par un système de </a:t>
            </a:r>
            <a:r>
              <a:rPr lang="fr-FR" b="1" dirty="0"/>
              <a:t>récompenses</a:t>
            </a:r>
          </a:p>
        </p:txBody>
      </p:sp>
      <p:sp>
        <p:nvSpPr>
          <p:cNvPr id="3" name="Google Shape;1251;p35">
            <a:extLst>
              <a:ext uri="{FF2B5EF4-FFF2-40B4-BE49-F238E27FC236}">
                <a16:creationId xmlns:a16="http://schemas.microsoft.com/office/drawing/2014/main" id="{E9BF23AF-15AC-F6D8-61F9-9C77FF93F2CD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73AADD9-6E7C-5AB9-DF53-A61D64938DE3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11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59"/>
          <p:cNvSpPr/>
          <p:nvPr/>
        </p:nvSpPr>
        <p:spPr>
          <a:xfrm rot="5400000">
            <a:off x="1252872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59"/>
          <p:cNvSpPr/>
          <p:nvPr/>
        </p:nvSpPr>
        <p:spPr>
          <a:xfrm rot="5400000">
            <a:off x="5075776" y="2323950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59"/>
          <p:cNvSpPr/>
          <p:nvPr/>
        </p:nvSpPr>
        <p:spPr>
          <a:xfrm rot="5400000">
            <a:off x="6987227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59"/>
          <p:cNvSpPr/>
          <p:nvPr/>
        </p:nvSpPr>
        <p:spPr>
          <a:xfrm rot="5400000">
            <a:off x="3164324" y="2630048"/>
            <a:ext cx="903900" cy="783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5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HISTORIQUE</a:t>
            </a:r>
            <a:endParaRPr dirty="0"/>
          </a:p>
        </p:txBody>
      </p:sp>
      <p:sp>
        <p:nvSpPr>
          <p:cNvPr id="2053" name="Google Shape;2053;p59"/>
          <p:cNvSpPr/>
          <p:nvPr/>
        </p:nvSpPr>
        <p:spPr>
          <a:xfrm rot="10800000">
            <a:off x="6484674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59"/>
          <p:cNvSpPr txBox="1"/>
          <p:nvPr/>
        </p:nvSpPr>
        <p:spPr>
          <a:xfrm>
            <a:off x="744672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1950-1960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5" name="Google Shape;2055;p59"/>
          <p:cNvSpPr txBox="1"/>
          <p:nvPr/>
        </p:nvSpPr>
        <p:spPr>
          <a:xfrm>
            <a:off x="2656124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1980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56" name="Google Shape;2056;p59"/>
          <p:cNvSpPr txBox="1"/>
          <p:nvPr/>
        </p:nvSpPr>
        <p:spPr>
          <a:xfrm>
            <a:off x="2656124" y="156574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Premiers algorithmes de RL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7" name="Google Shape;2057;p59"/>
          <p:cNvSpPr/>
          <p:nvPr/>
        </p:nvSpPr>
        <p:spPr>
          <a:xfrm rot="10800000">
            <a:off x="4573201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5" y="1"/>
                </a:moveTo>
                <a:cubicBezTo>
                  <a:pt x="44065" y="12176"/>
                  <a:pt x="34191" y="22016"/>
                  <a:pt x="22049" y="22016"/>
                </a:cubicBezTo>
                <a:cubicBezTo>
                  <a:pt x="9874" y="22016"/>
                  <a:pt x="0" y="12176"/>
                  <a:pt x="0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59"/>
          <p:cNvSpPr/>
          <p:nvPr/>
        </p:nvSpPr>
        <p:spPr>
          <a:xfrm rot="10800000">
            <a:off x="2661771" y="2871507"/>
            <a:ext cx="1909006" cy="955096"/>
          </a:xfrm>
          <a:custGeom>
            <a:avLst/>
            <a:gdLst/>
            <a:ahLst/>
            <a:cxnLst/>
            <a:rect l="l" t="t" r="r" b="b"/>
            <a:pathLst>
              <a:path w="44065" h="22050" fill="none" extrusionOk="0">
                <a:moveTo>
                  <a:pt x="0" y="22050"/>
                </a:moveTo>
                <a:cubicBezTo>
                  <a:pt x="0" y="9874"/>
                  <a:pt x="9874" y="1"/>
                  <a:pt x="22049" y="1"/>
                </a:cubicBezTo>
                <a:cubicBezTo>
                  <a:pt x="34191" y="1"/>
                  <a:pt x="44065" y="9874"/>
                  <a:pt x="44065" y="22050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59"/>
          <p:cNvSpPr/>
          <p:nvPr/>
        </p:nvSpPr>
        <p:spPr>
          <a:xfrm rot="10800000">
            <a:off x="750298" y="1927914"/>
            <a:ext cx="1909049" cy="953666"/>
          </a:xfrm>
          <a:custGeom>
            <a:avLst/>
            <a:gdLst/>
            <a:ahLst/>
            <a:cxnLst/>
            <a:rect l="l" t="t" r="r" b="b"/>
            <a:pathLst>
              <a:path w="44066" h="22017" fill="none" extrusionOk="0">
                <a:moveTo>
                  <a:pt x="44066" y="1"/>
                </a:moveTo>
                <a:cubicBezTo>
                  <a:pt x="44066" y="12176"/>
                  <a:pt x="34192" y="22016"/>
                  <a:pt x="22017" y="22016"/>
                </a:cubicBezTo>
                <a:cubicBezTo>
                  <a:pt x="9875" y="22016"/>
                  <a:pt x="1" y="12176"/>
                  <a:pt x="1" y="1"/>
                </a:cubicBezTo>
              </a:path>
            </a:pathLst>
          </a:custGeom>
          <a:noFill/>
          <a:ln w="19050" cap="rnd" cmpd="sng">
            <a:solidFill>
              <a:schemeClr val="dk1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59"/>
          <p:cNvSpPr/>
          <p:nvPr/>
        </p:nvSpPr>
        <p:spPr>
          <a:xfrm rot="10800000">
            <a:off x="6397730" y="2776039"/>
            <a:ext cx="159037" cy="159009"/>
          </a:xfrm>
          <a:custGeom>
            <a:avLst/>
            <a:gdLst/>
            <a:ahLst/>
            <a:cxnLst/>
            <a:rect l="l" t="t" r="r" b="b"/>
            <a:pathLst>
              <a:path w="3671" h="3671" extrusionOk="0">
                <a:moveTo>
                  <a:pt x="1835" y="1"/>
                </a:moveTo>
                <a:cubicBezTo>
                  <a:pt x="835" y="1"/>
                  <a:pt x="1" y="835"/>
                  <a:pt x="1" y="1836"/>
                </a:cubicBezTo>
                <a:cubicBezTo>
                  <a:pt x="1" y="2870"/>
                  <a:pt x="835" y="3670"/>
                  <a:pt x="1835" y="3670"/>
                </a:cubicBezTo>
                <a:cubicBezTo>
                  <a:pt x="2869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59"/>
          <p:cNvSpPr/>
          <p:nvPr/>
        </p:nvSpPr>
        <p:spPr>
          <a:xfrm rot="10800000">
            <a:off x="448880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1" y="835"/>
                  <a:pt x="1" y="1836"/>
                </a:cubicBezTo>
                <a:cubicBezTo>
                  <a:pt x="1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69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59"/>
          <p:cNvSpPr/>
          <p:nvPr/>
        </p:nvSpPr>
        <p:spPr>
          <a:xfrm rot="10800000">
            <a:off x="2579832" y="2776039"/>
            <a:ext cx="158994" cy="159009"/>
          </a:xfrm>
          <a:custGeom>
            <a:avLst/>
            <a:gdLst/>
            <a:ahLst/>
            <a:cxnLst/>
            <a:rect l="l" t="t" r="r" b="b"/>
            <a:pathLst>
              <a:path w="3670" h="3671" extrusionOk="0">
                <a:moveTo>
                  <a:pt x="1835" y="1"/>
                </a:moveTo>
                <a:cubicBezTo>
                  <a:pt x="834" y="1"/>
                  <a:pt x="0" y="835"/>
                  <a:pt x="0" y="1836"/>
                </a:cubicBezTo>
                <a:cubicBezTo>
                  <a:pt x="0" y="2870"/>
                  <a:pt x="834" y="3670"/>
                  <a:pt x="1835" y="3670"/>
                </a:cubicBezTo>
                <a:cubicBezTo>
                  <a:pt x="2836" y="3670"/>
                  <a:pt x="3670" y="2870"/>
                  <a:pt x="3670" y="1836"/>
                </a:cubicBezTo>
                <a:cubicBezTo>
                  <a:pt x="3670" y="835"/>
                  <a:pt x="2836" y="1"/>
                  <a:pt x="183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59"/>
          <p:cNvSpPr txBox="1"/>
          <p:nvPr/>
        </p:nvSpPr>
        <p:spPr>
          <a:xfrm>
            <a:off x="4567576" y="3265870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2013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4" name="Google Shape;2064;p59"/>
          <p:cNvSpPr txBox="1"/>
          <p:nvPr/>
        </p:nvSpPr>
        <p:spPr>
          <a:xfrm>
            <a:off x="6479027" y="2006363"/>
            <a:ext cx="192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2017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65" name="Google Shape;2065;p59"/>
          <p:cNvSpPr txBox="1"/>
          <p:nvPr/>
        </p:nvSpPr>
        <p:spPr>
          <a:xfrm>
            <a:off x="6479027" y="1565747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AlphaZero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6" name="Google Shape;2066;p59"/>
          <p:cNvSpPr txBox="1"/>
          <p:nvPr/>
        </p:nvSpPr>
        <p:spPr>
          <a:xfrm>
            <a:off x="744672" y="364610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Progrès dans l’apprentissage automatique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7" name="Google Shape;2067;p59"/>
          <p:cNvSpPr txBox="1"/>
          <p:nvPr/>
        </p:nvSpPr>
        <p:spPr>
          <a:xfrm>
            <a:off x="4567576" y="3646100"/>
            <a:ext cx="19203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DQN – Deep Q-Learning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68" name="Google Shape;2068;p59"/>
          <p:cNvGrpSpPr/>
          <p:nvPr/>
        </p:nvGrpSpPr>
        <p:grpSpPr>
          <a:xfrm>
            <a:off x="7225927" y="2753510"/>
            <a:ext cx="426501" cy="536674"/>
            <a:chOff x="2636386" y="3145176"/>
            <a:chExt cx="478408" cy="601990"/>
          </a:xfrm>
        </p:grpSpPr>
        <p:sp>
          <p:nvSpPr>
            <p:cNvPr id="2069" name="Google Shape;2069;p59"/>
            <p:cNvSpPr/>
            <p:nvPr/>
          </p:nvSpPr>
          <p:spPr>
            <a:xfrm>
              <a:off x="2849653" y="3556785"/>
              <a:ext cx="51874" cy="17678"/>
            </a:xfrm>
            <a:custGeom>
              <a:avLst/>
              <a:gdLst/>
              <a:ahLst/>
              <a:cxnLst/>
              <a:rect l="l" t="t" r="r" b="b"/>
              <a:pathLst>
                <a:path w="1564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297" y="532"/>
                  </a:lnTo>
                  <a:cubicBezTo>
                    <a:pt x="1444" y="532"/>
                    <a:pt x="1563" y="413"/>
                    <a:pt x="1563" y="266"/>
                  </a:cubicBezTo>
                  <a:cubicBezTo>
                    <a:pt x="1563" y="119"/>
                    <a:pt x="1444" y="0"/>
                    <a:pt x="1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9"/>
            <p:cNvSpPr/>
            <p:nvPr/>
          </p:nvSpPr>
          <p:spPr>
            <a:xfrm>
              <a:off x="2895093" y="3384513"/>
              <a:ext cx="120232" cy="79171"/>
            </a:xfrm>
            <a:custGeom>
              <a:avLst/>
              <a:gdLst/>
              <a:ahLst/>
              <a:cxnLst/>
              <a:rect l="l" t="t" r="r" b="b"/>
              <a:pathLst>
                <a:path w="3625" h="2387" extrusionOk="0">
                  <a:moveTo>
                    <a:pt x="1812" y="965"/>
                  </a:moveTo>
                  <a:cubicBezTo>
                    <a:pt x="1939" y="965"/>
                    <a:pt x="2041" y="1068"/>
                    <a:pt x="2041" y="1194"/>
                  </a:cubicBezTo>
                  <a:cubicBezTo>
                    <a:pt x="2041" y="1319"/>
                    <a:pt x="1939" y="1422"/>
                    <a:pt x="1812" y="1422"/>
                  </a:cubicBezTo>
                  <a:cubicBezTo>
                    <a:pt x="1685" y="1422"/>
                    <a:pt x="1582" y="1319"/>
                    <a:pt x="1582" y="1194"/>
                  </a:cubicBezTo>
                  <a:cubicBezTo>
                    <a:pt x="1582" y="1067"/>
                    <a:pt x="1685" y="965"/>
                    <a:pt x="1812" y="965"/>
                  </a:cubicBezTo>
                  <a:close/>
                  <a:moveTo>
                    <a:pt x="2306" y="617"/>
                  </a:moveTo>
                  <a:lnTo>
                    <a:pt x="2306" y="617"/>
                  </a:lnTo>
                  <a:cubicBezTo>
                    <a:pt x="2607" y="722"/>
                    <a:pt x="2870" y="921"/>
                    <a:pt x="3055" y="1194"/>
                  </a:cubicBezTo>
                  <a:cubicBezTo>
                    <a:pt x="2870" y="1466"/>
                    <a:pt x="2608" y="1665"/>
                    <a:pt x="2306" y="1770"/>
                  </a:cubicBezTo>
                  <a:cubicBezTo>
                    <a:pt x="2469" y="1630"/>
                    <a:pt x="2573" y="1424"/>
                    <a:pt x="2573" y="1193"/>
                  </a:cubicBezTo>
                  <a:cubicBezTo>
                    <a:pt x="2573" y="963"/>
                    <a:pt x="2469" y="757"/>
                    <a:pt x="2306" y="617"/>
                  </a:cubicBezTo>
                  <a:close/>
                  <a:moveTo>
                    <a:pt x="1317" y="617"/>
                  </a:moveTo>
                  <a:lnTo>
                    <a:pt x="1317" y="617"/>
                  </a:lnTo>
                  <a:cubicBezTo>
                    <a:pt x="1154" y="757"/>
                    <a:pt x="1050" y="963"/>
                    <a:pt x="1050" y="1194"/>
                  </a:cubicBezTo>
                  <a:cubicBezTo>
                    <a:pt x="1050" y="1424"/>
                    <a:pt x="1154" y="1631"/>
                    <a:pt x="1317" y="1771"/>
                  </a:cubicBezTo>
                  <a:cubicBezTo>
                    <a:pt x="1017" y="1666"/>
                    <a:pt x="754" y="1466"/>
                    <a:pt x="569" y="1194"/>
                  </a:cubicBezTo>
                  <a:cubicBezTo>
                    <a:pt x="754" y="921"/>
                    <a:pt x="1017" y="721"/>
                    <a:pt x="1317" y="617"/>
                  </a:cubicBezTo>
                  <a:close/>
                  <a:moveTo>
                    <a:pt x="1812" y="1"/>
                  </a:moveTo>
                  <a:cubicBezTo>
                    <a:pt x="1109" y="1"/>
                    <a:pt x="465" y="357"/>
                    <a:pt x="91" y="954"/>
                  </a:cubicBezTo>
                  <a:cubicBezTo>
                    <a:pt x="0" y="1100"/>
                    <a:pt x="0" y="1287"/>
                    <a:pt x="91" y="1433"/>
                  </a:cubicBezTo>
                  <a:cubicBezTo>
                    <a:pt x="465" y="2030"/>
                    <a:pt x="1109" y="2386"/>
                    <a:pt x="1812" y="2386"/>
                  </a:cubicBezTo>
                  <a:cubicBezTo>
                    <a:pt x="2516" y="2386"/>
                    <a:pt x="3158" y="2030"/>
                    <a:pt x="3532" y="1433"/>
                  </a:cubicBezTo>
                  <a:cubicBezTo>
                    <a:pt x="3624" y="1287"/>
                    <a:pt x="3624" y="1100"/>
                    <a:pt x="3532" y="954"/>
                  </a:cubicBezTo>
                  <a:cubicBezTo>
                    <a:pt x="3158" y="357"/>
                    <a:pt x="2515" y="1"/>
                    <a:pt x="1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9"/>
            <p:cNvSpPr/>
            <p:nvPr/>
          </p:nvSpPr>
          <p:spPr>
            <a:xfrm>
              <a:off x="2893335" y="3344745"/>
              <a:ext cx="115821" cy="29121"/>
            </a:xfrm>
            <a:custGeom>
              <a:avLst/>
              <a:gdLst/>
              <a:ahLst/>
              <a:cxnLst/>
              <a:rect l="l" t="t" r="r" b="b"/>
              <a:pathLst>
                <a:path w="3492" h="878" extrusionOk="0">
                  <a:moveTo>
                    <a:pt x="1746" y="1"/>
                  </a:moveTo>
                  <a:cubicBezTo>
                    <a:pt x="1209" y="1"/>
                    <a:pt x="673" y="125"/>
                    <a:pt x="183" y="374"/>
                  </a:cubicBezTo>
                  <a:cubicBezTo>
                    <a:pt x="53" y="441"/>
                    <a:pt x="1" y="601"/>
                    <a:pt x="67" y="732"/>
                  </a:cubicBezTo>
                  <a:cubicBezTo>
                    <a:pt x="115" y="824"/>
                    <a:pt x="208" y="877"/>
                    <a:pt x="305" y="877"/>
                  </a:cubicBezTo>
                  <a:cubicBezTo>
                    <a:pt x="345" y="877"/>
                    <a:pt x="386" y="868"/>
                    <a:pt x="425" y="849"/>
                  </a:cubicBezTo>
                  <a:cubicBezTo>
                    <a:pt x="838" y="638"/>
                    <a:pt x="1292" y="532"/>
                    <a:pt x="1746" y="532"/>
                  </a:cubicBezTo>
                  <a:cubicBezTo>
                    <a:pt x="2200" y="532"/>
                    <a:pt x="2653" y="638"/>
                    <a:pt x="3067" y="849"/>
                  </a:cubicBezTo>
                  <a:cubicBezTo>
                    <a:pt x="3106" y="868"/>
                    <a:pt x="3147" y="878"/>
                    <a:pt x="3188" y="878"/>
                  </a:cubicBezTo>
                  <a:cubicBezTo>
                    <a:pt x="3284" y="878"/>
                    <a:pt x="3378" y="824"/>
                    <a:pt x="3425" y="732"/>
                  </a:cubicBezTo>
                  <a:cubicBezTo>
                    <a:pt x="3492" y="601"/>
                    <a:pt x="3439" y="441"/>
                    <a:pt x="3309" y="374"/>
                  </a:cubicBezTo>
                  <a:cubicBezTo>
                    <a:pt x="2820" y="125"/>
                    <a:pt x="2283" y="1"/>
                    <a:pt x="17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9"/>
            <p:cNvSpPr/>
            <p:nvPr/>
          </p:nvSpPr>
          <p:spPr>
            <a:xfrm>
              <a:off x="2730250" y="3349223"/>
              <a:ext cx="114163" cy="114096"/>
            </a:xfrm>
            <a:custGeom>
              <a:avLst/>
              <a:gdLst/>
              <a:ahLst/>
              <a:cxnLst/>
              <a:rect l="l" t="t" r="r" b="b"/>
              <a:pathLst>
                <a:path w="3442" h="3440" extrusionOk="0">
                  <a:moveTo>
                    <a:pt x="1720" y="532"/>
                  </a:moveTo>
                  <a:cubicBezTo>
                    <a:pt x="2285" y="532"/>
                    <a:pt x="2757" y="926"/>
                    <a:pt x="2879" y="1454"/>
                  </a:cubicBezTo>
                  <a:lnTo>
                    <a:pt x="563" y="1454"/>
                  </a:lnTo>
                  <a:cubicBezTo>
                    <a:pt x="684" y="926"/>
                    <a:pt x="1157" y="532"/>
                    <a:pt x="1720" y="532"/>
                  </a:cubicBezTo>
                  <a:close/>
                  <a:moveTo>
                    <a:pt x="2879" y="1986"/>
                  </a:moveTo>
                  <a:cubicBezTo>
                    <a:pt x="2757" y="2514"/>
                    <a:pt x="2285" y="2908"/>
                    <a:pt x="1720" y="2908"/>
                  </a:cubicBezTo>
                  <a:cubicBezTo>
                    <a:pt x="1157" y="2908"/>
                    <a:pt x="684" y="2514"/>
                    <a:pt x="563" y="1986"/>
                  </a:cubicBezTo>
                  <a:close/>
                  <a:moveTo>
                    <a:pt x="1720" y="0"/>
                  </a:moveTo>
                  <a:cubicBezTo>
                    <a:pt x="773" y="0"/>
                    <a:pt x="1" y="771"/>
                    <a:pt x="1" y="1720"/>
                  </a:cubicBezTo>
                  <a:cubicBezTo>
                    <a:pt x="1" y="2669"/>
                    <a:pt x="773" y="3440"/>
                    <a:pt x="1720" y="3440"/>
                  </a:cubicBezTo>
                  <a:cubicBezTo>
                    <a:pt x="2669" y="3440"/>
                    <a:pt x="3441" y="2669"/>
                    <a:pt x="3441" y="1720"/>
                  </a:cubicBezTo>
                  <a:cubicBezTo>
                    <a:pt x="3441" y="771"/>
                    <a:pt x="2669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9"/>
            <p:cNvSpPr/>
            <p:nvPr/>
          </p:nvSpPr>
          <p:spPr>
            <a:xfrm>
              <a:off x="2636386" y="3145176"/>
              <a:ext cx="478408" cy="601990"/>
            </a:xfrm>
            <a:custGeom>
              <a:avLst/>
              <a:gdLst/>
              <a:ahLst/>
              <a:cxnLst/>
              <a:rect l="l" t="t" r="r" b="b"/>
              <a:pathLst>
                <a:path w="14424" h="18150" extrusionOk="0">
                  <a:moveTo>
                    <a:pt x="7369" y="533"/>
                  </a:moveTo>
                  <a:cubicBezTo>
                    <a:pt x="7983" y="533"/>
                    <a:pt x="8481" y="1031"/>
                    <a:pt x="8481" y="1644"/>
                  </a:cubicBezTo>
                  <a:lnTo>
                    <a:pt x="8481" y="2346"/>
                  </a:lnTo>
                  <a:cubicBezTo>
                    <a:pt x="8109" y="2318"/>
                    <a:pt x="7698" y="2305"/>
                    <a:pt x="7238" y="2305"/>
                  </a:cubicBezTo>
                  <a:lnTo>
                    <a:pt x="7185" y="2305"/>
                  </a:lnTo>
                  <a:cubicBezTo>
                    <a:pt x="6070" y="2305"/>
                    <a:pt x="4659" y="2372"/>
                    <a:pt x="3640" y="2887"/>
                  </a:cubicBezTo>
                  <a:cubicBezTo>
                    <a:pt x="3203" y="3108"/>
                    <a:pt x="2859" y="3395"/>
                    <a:pt x="2607" y="3752"/>
                  </a:cubicBezTo>
                  <a:lnTo>
                    <a:pt x="2607" y="1644"/>
                  </a:lnTo>
                  <a:cubicBezTo>
                    <a:pt x="2607" y="1031"/>
                    <a:pt x="3106" y="533"/>
                    <a:pt x="3719" y="533"/>
                  </a:cubicBezTo>
                  <a:close/>
                  <a:moveTo>
                    <a:pt x="5728" y="2898"/>
                  </a:moveTo>
                  <a:lnTo>
                    <a:pt x="5728" y="3998"/>
                  </a:lnTo>
                  <a:lnTo>
                    <a:pt x="3087" y="3998"/>
                  </a:lnTo>
                  <a:cubicBezTo>
                    <a:pt x="3286" y="3739"/>
                    <a:pt x="3549" y="3529"/>
                    <a:pt x="3880" y="3361"/>
                  </a:cubicBezTo>
                  <a:cubicBezTo>
                    <a:pt x="4346" y="3125"/>
                    <a:pt x="4940" y="2975"/>
                    <a:pt x="5728" y="2898"/>
                  </a:cubicBezTo>
                  <a:close/>
                  <a:moveTo>
                    <a:pt x="1304" y="4935"/>
                  </a:moveTo>
                  <a:cubicBezTo>
                    <a:pt x="1456" y="4935"/>
                    <a:pt x="1579" y="5060"/>
                    <a:pt x="1579" y="5212"/>
                  </a:cubicBezTo>
                  <a:cubicBezTo>
                    <a:pt x="1579" y="5363"/>
                    <a:pt x="1456" y="5487"/>
                    <a:pt x="1304" y="5487"/>
                  </a:cubicBezTo>
                  <a:cubicBezTo>
                    <a:pt x="1152" y="5487"/>
                    <a:pt x="1029" y="5363"/>
                    <a:pt x="1029" y="5212"/>
                  </a:cubicBezTo>
                  <a:cubicBezTo>
                    <a:pt x="1029" y="5060"/>
                    <a:pt x="1152" y="4935"/>
                    <a:pt x="1304" y="4935"/>
                  </a:cubicBezTo>
                  <a:close/>
                  <a:moveTo>
                    <a:pt x="2075" y="5448"/>
                  </a:moveTo>
                  <a:lnTo>
                    <a:pt x="2075" y="6797"/>
                  </a:lnTo>
                  <a:cubicBezTo>
                    <a:pt x="2033" y="6895"/>
                    <a:pt x="1996" y="6994"/>
                    <a:pt x="1965" y="7097"/>
                  </a:cubicBezTo>
                  <a:lnTo>
                    <a:pt x="1570" y="7097"/>
                  </a:lnTo>
                  <a:lnTo>
                    <a:pt x="1570" y="5972"/>
                  </a:lnTo>
                  <a:cubicBezTo>
                    <a:pt x="1810" y="5888"/>
                    <a:pt x="2000" y="5693"/>
                    <a:pt x="2075" y="5448"/>
                  </a:cubicBezTo>
                  <a:close/>
                  <a:moveTo>
                    <a:pt x="1861" y="7629"/>
                  </a:moveTo>
                  <a:cubicBezTo>
                    <a:pt x="1854" y="7709"/>
                    <a:pt x="1850" y="7791"/>
                    <a:pt x="1850" y="7872"/>
                  </a:cubicBezTo>
                  <a:cubicBezTo>
                    <a:pt x="1850" y="8254"/>
                    <a:pt x="1930" y="8616"/>
                    <a:pt x="2073" y="8946"/>
                  </a:cubicBezTo>
                  <a:lnTo>
                    <a:pt x="814" y="8946"/>
                  </a:lnTo>
                  <a:lnTo>
                    <a:pt x="814" y="7783"/>
                  </a:lnTo>
                  <a:cubicBezTo>
                    <a:pt x="814" y="7697"/>
                    <a:pt x="883" y="7629"/>
                    <a:pt x="968" y="7629"/>
                  </a:cubicBezTo>
                  <a:close/>
                  <a:moveTo>
                    <a:pt x="5728" y="4530"/>
                  </a:moveTo>
                  <a:lnTo>
                    <a:pt x="5728" y="5441"/>
                  </a:lnTo>
                  <a:cubicBezTo>
                    <a:pt x="5628" y="5392"/>
                    <a:pt x="5525" y="5349"/>
                    <a:pt x="5418" y="5313"/>
                  </a:cubicBezTo>
                  <a:cubicBezTo>
                    <a:pt x="5390" y="5304"/>
                    <a:pt x="5361" y="5299"/>
                    <a:pt x="5332" y="5299"/>
                  </a:cubicBezTo>
                  <a:cubicBezTo>
                    <a:pt x="5222" y="5299"/>
                    <a:pt x="5119" y="5369"/>
                    <a:pt x="5081" y="5480"/>
                  </a:cubicBezTo>
                  <a:cubicBezTo>
                    <a:pt x="5034" y="5618"/>
                    <a:pt x="5109" y="5769"/>
                    <a:pt x="5248" y="5816"/>
                  </a:cubicBezTo>
                  <a:cubicBezTo>
                    <a:pt x="6129" y="6115"/>
                    <a:pt x="6720" y="6941"/>
                    <a:pt x="6720" y="7872"/>
                  </a:cubicBezTo>
                  <a:cubicBezTo>
                    <a:pt x="6720" y="9068"/>
                    <a:pt x="5748" y="10041"/>
                    <a:pt x="4550" y="10041"/>
                  </a:cubicBezTo>
                  <a:cubicBezTo>
                    <a:pt x="3354" y="10041"/>
                    <a:pt x="2381" y="9068"/>
                    <a:pt x="2381" y="7872"/>
                  </a:cubicBezTo>
                  <a:cubicBezTo>
                    <a:pt x="2382" y="6969"/>
                    <a:pt x="2950" y="6152"/>
                    <a:pt x="3795" y="5838"/>
                  </a:cubicBezTo>
                  <a:cubicBezTo>
                    <a:pt x="3932" y="5787"/>
                    <a:pt x="4003" y="5634"/>
                    <a:pt x="3952" y="5496"/>
                  </a:cubicBezTo>
                  <a:cubicBezTo>
                    <a:pt x="3912" y="5389"/>
                    <a:pt x="3810" y="5323"/>
                    <a:pt x="3702" y="5323"/>
                  </a:cubicBezTo>
                  <a:cubicBezTo>
                    <a:pt x="3671" y="5323"/>
                    <a:pt x="3640" y="5328"/>
                    <a:pt x="3610" y="5339"/>
                  </a:cubicBezTo>
                  <a:cubicBezTo>
                    <a:pt x="3223" y="5484"/>
                    <a:pt x="2882" y="5712"/>
                    <a:pt x="2607" y="5999"/>
                  </a:cubicBezTo>
                  <a:lnTo>
                    <a:pt x="2607" y="5683"/>
                  </a:lnTo>
                  <a:cubicBezTo>
                    <a:pt x="2607" y="5239"/>
                    <a:pt x="2667" y="4857"/>
                    <a:pt x="2793" y="4530"/>
                  </a:cubicBezTo>
                  <a:close/>
                  <a:moveTo>
                    <a:pt x="12349" y="7641"/>
                  </a:moveTo>
                  <a:cubicBezTo>
                    <a:pt x="12950" y="7725"/>
                    <a:pt x="13415" y="8243"/>
                    <a:pt x="13415" y="8867"/>
                  </a:cubicBezTo>
                  <a:lnTo>
                    <a:pt x="13415" y="9029"/>
                  </a:lnTo>
                  <a:cubicBezTo>
                    <a:pt x="13415" y="9658"/>
                    <a:pt x="12942" y="10180"/>
                    <a:pt x="12332" y="10257"/>
                  </a:cubicBezTo>
                  <a:cubicBezTo>
                    <a:pt x="12342" y="10125"/>
                    <a:pt x="12349" y="9991"/>
                    <a:pt x="12349" y="9857"/>
                  </a:cubicBezTo>
                  <a:lnTo>
                    <a:pt x="12349" y="9214"/>
                  </a:lnTo>
                  <a:lnTo>
                    <a:pt x="12653" y="9214"/>
                  </a:lnTo>
                  <a:cubicBezTo>
                    <a:pt x="12800" y="9214"/>
                    <a:pt x="12919" y="9095"/>
                    <a:pt x="12919" y="8948"/>
                  </a:cubicBezTo>
                  <a:cubicBezTo>
                    <a:pt x="12919" y="8801"/>
                    <a:pt x="12800" y="8682"/>
                    <a:pt x="12653" y="8682"/>
                  </a:cubicBezTo>
                  <a:lnTo>
                    <a:pt x="12349" y="8682"/>
                  </a:lnTo>
                  <a:lnTo>
                    <a:pt x="12349" y="7641"/>
                  </a:lnTo>
                  <a:close/>
                  <a:moveTo>
                    <a:pt x="2075" y="9478"/>
                  </a:moveTo>
                  <a:lnTo>
                    <a:pt x="2075" y="9857"/>
                  </a:lnTo>
                  <a:cubicBezTo>
                    <a:pt x="2075" y="9994"/>
                    <a:pt x="2081" y="10132"/>
                    <a:pt x="2091" y="10267"/>
                  </a:cubicBezTo>
                  <a:lnTo>
                    <a:pt x="968" y="10267"/>
                  </a:lnTo>
                  <a:cubicBezTo>
                    <a:pt x="883" y="10267"/>
                    <a:pt x="814" y="10199"/>
                    <a:pt x="814" y="10113"/>
                  </a:cubicBezTo>
                  <a:lnTo>
                    <a:pt x="814" y="9478"/>
                  </a:lnTo>
                  <a:close/>
                  <a:moveTo>
                    <a:pt x="4185" y="10548"/>
                  </a:moveTo>
                  <a:cubicBezTo>
                    <a:pt x="4305" y="10564"/>
                    <a:pt x="4427" y="10573"/>
                    <a:pt x="4550" y="10573"/>
                  </a:cubicBezTo>
                  <a:cubicBezTo>
                    <a:pt x="4568" y="10573"/>
                    <a:pt x="4584" y="10573"/>
                    <a:pt x="4601" y="10572"/>
                  </a:cubicBezTo>
                  <a:lnTo>
                    <a:pt x="4601" y="10888"/>
                  </a:lnTo>
                  <a:lnTo>
                    <a:pt x="4185" y="10888"/>
                  </a:lnTo>
                  <a:lnTo>
                    <a:pt x="4185" y="10548"/>
                  </a:lnTo>
                  <a:close/>
                  <a:moveTo>
                    <a:pt x="4601" y="12885"/>
                  </a:moveTo>
                  <a:lnTo>
                    <a:pt x="4601" y="13603"/>
                  </a:lnTo>
                  <a:lnTo>
                    <a:pt x="4223" y="13334"/>
                  </a:lnTo>
                  <a:cubicBezTo>
                    <a:pt x="4207" y="13317"/>
                    <a:pt x="4187" y="13274"/>
                    <a:pt x="4185" y="13254"/>
                  </a:cubicBezTo>
                  <a:lnTo>
                    <a:pt x="4185" y="12885"/>
                  </a:lnTo>
                  <a:close/>
                  <a:moveTo>
                    <a:pt x="2607" y="9745"/>
                  </a:moveTo>
                  <a:cubicBezTo>
                    <a:pt x="2896" y="10045"/>
                    <a:pt x="3253" y="10278"/>
                    <a:pt x="3654" y="10419"/>
                  </a:cubicBezTo>
                  <a:lnTo>
                    <a:pt x="3654" y="10976"/>
                  </a:lnTo>
                  <a:cubicBezTo>
                    <a:pt x="3654" y="11220"/>
                    <a:pt x="3852" y="11419"/>
                    <a:pt x="4097" y="11419"/>
                  </a:cubicBezTo>
                  <a:lnTo>
                    <a:pt x="4689" y="11419"/>
                  </a:lnTo>
                  <a:cubicBezTo>
                    <a:pt x="4933" y="11419"/>
                    <a:pt x="5133" y="11220"/>
                    <a:pt x="5133" y="10976"/>
                  </a:cubicBezTo>
                  <a:lnTo>
                    <a:pt x="5133" y="10510"/>
                  </a:lnTo>
                  <a:cubicBezTo>
                    <a:pt x="5341" y="10464"/>
                    <a:pt x="5540" y="10394"/>
                    <a:pt x="5728" y="10302"/>
                  </a:cubicBezTo>
                  <a:lnTo>
                    <a:pt x="5728" y="14193"/>
                  </a:lnTo>
                  <a:cubicBezTo>
                    <a:pt x="5523" y="14124"/>
                    <a:pt x="5324" y="14041"/>
                    <a:pt x="5132" y="13944"/>
                  </a:cubicBezTo>
                  <a:cubicBezTo>
                    <a:pt x="5132" y="13939"/>
                    <a:pt x="5133" y="13934"/>
                    <a:pt x="5133" y="13930"/>
                  </a:cubicBezTo>
                  <a:lnTo>
                    <a:pt x="5133" y="12796"/>
                  </a:lnTo>
                  <a:cubicBezTo>
                    <a:pt x="5133" y="12552"/>
                    <a:pt x="4933" y="12353"/>
                    <a:pt x="4689" y="12353"/>
                  </a:cubicBezTo>
                  <a:lnTo>
                    <a:pt x="4097" y="12353"/>
                  </a:lnTo>
                  <a:cubicBezTo>
                    <a:pt x="3862" y="12353"/>
                    <a:pt x="3670" y="12535"/>
                    <a:pt x="3655" y="12766"/>
                  </a:cubicBezTo>
                  <a:cubicBezTo>
                    <a:pt x="3001" y="11975"/>
                    <a:pt x="2607" y="10961"/>
                    <a:pt x="2607" y="9857"/>
                  </a:cubicBezTo>
                  <a:lnTo>
                    <a:pt x="2607" y="9745"/>
                  </a:lnTo>
                  <a:close/>
                  <a:moveTo>
                    <a:pt x="5627" y="14719"/>
                  </a:moveTo>
                  <a:cubicBezTo>
                    <a:pt x="6119" y="14876"/>
                    <a:pt x="6642" y="14962"/>
                    <a:pt x="7185" y="14962"/>
                  </a:cubicBezTo>
                  <a:lnTo>
                    <a:pt x="7238" y="14962"/>
                  </a:lnTo>
                  <a:cubicBezTo>
                    <a:pt x="7773" y="14962"/>
                    <a:pt x="8297" y="14881"/>
                    <a:pt x="8796" y="14721"/>
                  </a:cubicBezTo>
                  <a:lnTo>
                    <a:pt x="8796" y="15363"/>
                  </a:lnTo>
                  <a:lnTo>
                    <a:pt x="5627" y="15363"/>
                  </a:lnTo>
                  <a:lnTo>
                    <a:pt x="5627" y="14719"/>
                  </a:lnTo>
                  <a:close/>
                  <a:moveTo>
                    <a:pt x="13448" y="15895"/>
                  </a:moveTo>
                  <a:cubicBezTo>
                    <a:pt x="13693" y="15895"/>
                    <a:pt x="13892" y="16094"/>
                    <a:pt x="13892" y="16338"/>
                  </a:cubicBezTo>
                  <a:lnTo>
                    <a:pt x="13892" y="17619"/>
                  </a:lnTo>
                  <a:lnTo>
                    <a:pt x="533" y="17619"/>
                  </a:lnTo>
                  <a:lnTo>
                    <a:pt x="533" y="16338"/>
                  </a:lnTo>
                  <a:cubicBezTo>
                    <a:pt x="533" y="16094"/>
                    <a:pt x="731" y="15895"/>
                    <a:pt x="975" y="15895"/>
                  </a:cubicBezTo>
                  <a:close/>
                  <a:moveTo>
                    <a:pt x="3719" y="1"/>
                  </a:moveTo>
                  <a:cubicBezTo>
                    <a:pt x="2812" y="1"/>
                    <a:pt x="2075" y="737"/>
                    <a:pt x="2075" y="1643"/>
                  </a:cubicBezTo>
                  <a:lnTo>
                    <a:pt x="2075" y="4973"/>
                  </a:lnTo>
                  <a:cubicBezTo>
                    <a:pt x="1973" y="4644"/>
                    <a:pt x="1666" y="4404"/>
                    <a:pt x="1304" y="4404"/>
                  </a:cubicBezTo>
                  <a:cubicBezTo>
                    <a:pt x="858" y="4404"/>
                    <a:pt x="497" y="4766"/>
                    <a:pt x="497" y="5211"/>
                  </a:cubicBezTo>
                  <a:cubicBezTo>
                    <a:pt x="497" y="5563"/>
                    <a:pt x="723" y="5863"/>
                    <a:pt x="1038" y="5972"/>
                  </a:cubicBezTo>
                  <a:lnTo>
                    <a:pt x="1038" y="7097"/>
                  </a:lnTo>
                  <a:lnTo>
                    <a:pt x="968" y="7097"/>
                  </a:lnTo>
                  <a:cubicBezTo>
                    <a:pt x="589" y="7097"/>
                    <a:pt x="282" y="7405"/>
                    <a:pt x="282" y="7783"/>
                  </a:cubicBezTo>
                  <a:lnTo>
                    <a:pt x="282" y="10113"/>
                  </a:lnTo>
                  <a:cubicBezTo>
                    <a:pt x="282" y="10491"/>
                    <a:pt x="589" y="10798"/>
                    <a:pt x="968" y="10798"/>
                  </a:cubicBezTo>
                  <a:lnTo>
                    <a:pt x="2162" y="10798"/>
                  </a:lnTo>
                  <a:cubicBezTo>
                    <a:pt x="2474" y="12459"/>
                    <a:pt x="3593" y="13840"/>
                    <a:pt x="5097" y="14515"/>
                  </a:cubicBezTo>
                  <a:lnTo>
                    <a:pt x="5097" y="15363"/>
                  </a:lnTo>
                  <a:lnTo>
                    <a:pt x="975" y="15363"/>
                  </a:lnTo>
                  <a:cubicBezTo>
                    <a:pt x="437" y="15363"/>
                    <a:pt x="1" y="15800"/>
                    <a:pt x="1" y="16338"/>
                  </a:cubicBezTo>
                  <a:lnTo>
                    <a:pt x="1" y="17884"/>
                  </a:lnTo>
                  <a:cubicBezTo>
                    <a:pt x="1" y="18031"/>
                    <a:pt x="119" y="18150"/>
                    <a:pt x="267" y="18150"/>
                  </a:cubicBezTo>
                  <a:lnTo>
                    <a:pt x="14158" y="18150"/>
                  </a:lnTo>
                  <a:cubicBezTo>
                    <a:pt x="14304" y="18150"/>
                    <a:pt x="14424" y="18031"/>
                    <a:pt x="14424" y="17884"/>
                  </a:cubicBezTo>
                  <a:lnTo>
                    <a:pt x="14424" y="16338"/>
                  </a:lnTo>
                  <a:cubicBezTo>
                    <a:pt x="14424" y="15800"/>
                    <a:pt x="13986" y="15363"/>
                    <a:pt x="13448" y="15363"/>
                  </a:cubicBezTo>
                  <a:lnTo>
                    <a:pt x="9327" y="15363"/>
                  </a:lnTo>
                  <a:lnTo>
                    <a:pt x="9327" y="14517"/>
                  </a:lnTo>
                  <a:cubicBezTo>
                    <a:pt x="9646" y="14374"/>
                    <a:pt x="9951" y="14199"/>
                    <a:pt x="10240" y="13989"/>
                  </a:cubicBezTo>
                  <a:cubicBezTo>
                    <a:pt x="10358" y="13903"/>
                    <a:pt x="10384" y="13737"/>
                    <a:pt x="10298" y="13618"/>
                  </a:cubicBezTo>
                  <a:cubicBezTo>
                    <a:pt x="10246" y="13546"/>
                    <a:pt x="10165" y="13508"/>
                    <a:pt x="10083" y="13508"/>
                  </a:cubicBezTo>
                  <a:cubicBezTo>
                    <a:pt x="10029" y="13508"/>
                    <a:pt x="9974" y="13525"/>
                    <a:pt x="9927" y="13559"/>
                  </a:cubicBezTo>
                  <a:cubicBezTo>
                    <a:pt x="9142" y="14129"/>
                    <a:pt x="8213" y="14430"/>
                    <a:pt x="7238" y="14430"/>
                  </a:cubicBezTo>
                  <a:lnTo>
                    <a:pt x="7185" y="14430"/>
                  </a:lnTo>
                  <a:cubicBezTo>
                    <a:pt x="6869" y="14430"/>
                    <a:pt x="6559" y="14398"/>
                    <a:pt x="6260" y="14336"/>
                  </a:cubicBezTo>
                  <a:lnTo>
                    <a:pt x="6260" y="12053"/>
                  </a:lnTo>
                  <a:lnTo>
                    <a:pt x="8340" y="12053"/>
                  </a:lnTo>
                  <a:cubicBezTo>
                    <a:pt x="8487" y="12053"/>
                    <a:pt x="8606" y="11934"/>
                    <a:pt x="8606" y="11787"/>
                  </a:cubicBezTo>
                  <a:cubicBezTo>
                    <a:pt x="8606" y="11640"/>
                    <a:pt x="8487" y="11521"/>
                    <a:pt x="8340" y="11521"/>
                  </a:cubicBezTo>
                  <a:lnTo>
                    <a:pt x="6260" y="11521"/>
                  </a:lnTo>
                  <a:lnTo>
                    <a:pt x="6260" y="9961"/>
                  </a:lnTo>
                  <a:cubicBezTo>
                    <a:pt x="6423" y="9828"/>
                    <a:pt x="6571" y="9676"/>
                    <a:pt x="6699" y="9508"/>
                  </a:cubicBezTo>
                  <a:lnTo>
                    <a:pt x="6699" y="9912"/>
                  </a:lnTo>
                  <a:cubicBezTo>
                    <a:pt x="6699" y="10254"/>
                    <a:pt x="6977" y="10533"/>
                    <a:pt x="7320" y="10533"/>
                  </a:cubicBezTo>
                  <a:lnTo>
                    <a:pt x="7882" y="10533"/>
                  </a:lnTo>
                  <a:cubicBezTo>
                    <a:pt x="8029" y="10533"/>
                    <a:pt x="8148" y="10414"/>
                    <a:pt x="8148" y="10267"/>
                  </a:cubicBezTo>
                  <a:cubicBezTo>
                    <a:pt x="8148" y="10121"/>
                    <a:pt x="8029" y="10001"/>
                    <a:pt x="7882" y="10001"/>
                  </a:cubicBezTo>
                  <a:lnTo>
                    <a:pt x="7318" y="10001"/>
                  </a:lnTo>
                  <a:cubicBezTo>
                    <a:pt x="7271" y="10001"/>
                    <a:pt x="7230" y="9960"/>
                    <a:pt x="7230" y="9913"/>
                  </a:cubicBezTo>
                  <a:lnTo>
                    <a:pt x="7230" y="8210"/>
                  </a:lnTo>
                  <a:cubicBezTo>
                    <a:pt x="7245" y="8099"/>
                    <a:pt x="7252" y="7987"/>
                    <a:pt x="7252" y="7872"/>
                  </a:cubicBezTo>
                  <a:cubicBezTo>
                    <a:pt x="7252" y="7043"/>
                    <a:pt x="6875" y="6282"/>
                    <a:pt x="6260" y="5779"/>
                  </a:cubicBezTo>
                  <a:lnTo>
                    <a:pt x="6260" y="2859"/>
                  </a:lnTo>
                  <a:cubicBezTo>
                    <a:pt x="6545" y="2844"/>
                    <a:pt x="6853" y="2837"/>
                    <a:pt x="7185" y="2837"/>
                  </a:cubicBezTo>
                  <a:lnTo>
                    <a:pt x="7238" y="2837"/>
                  </a:lnTo>
                  <a:cubicBezTo>
                    <a:pt x="8273" y="2837"/>
                    <a:pt x="9045" y="2906"/>
                    <a:pt x="9668" y="3053"/>
                  </a:cubicBezTo>
                  <a:cubicBezTo>
                    <a:pt x="9688" y="3058"/>
                    <a:pt x="9709" y="3061"/>
                    <a:pt x="9729" y="3061"/>
                  </a:cubicBezTo>
                  <a:cubicBezTo>
                    <a:pt x="9850" y="3061"/>
                    <a:pt x="9959" y="2978"/>
                    <a:pt x="9987" y="2855"/>
                  </a:cubicBezTo>
                  <a:cubicBezTo>
                    <a:pt x="10021" y="2713"/>
                    <a:pt x="9933" y="2570"/>
                    <a:pt x="9790" y="2536"/>
                  </a:cubicBezTo>
                  <a:cubicBezTo>
                    <a:pt x="9552" y="2480"/>
                    <a:pt x="9295" y="2433"/>
                    <a:pt x="9013" y="2398"/>
                  </a:cubicBezTo>
                  <a:lnTo>
                    <a:pt x="9013" y="1644"/>
                  </a:lnTo>
                  <a:cubicBezTo>
                    <a:pt x="9013" y="1506"/>
                    <a:pt x="8996" y="1373"/>
                    <a:pt x="8963" y="1244"/>
                  </a:cubicBezTo>
                  <a:cubicBezTo>
                    <a:pt x="9183" y="1169"/>
                    <a:pt x="9417" y="1128"/>
                    <a:pt x="9662" y="1128"/>
                  </a:cubicBezTo>
                  <a:cubicBezTo>
                    <a:pt x="10849" y="1128"/>
                    <a:pt x="11817" y="2093"/>
                    <a:pt x="11817" y="3280"/>
                  </a:cubicBezTo>
                  <a:lnTo>
                    <a:pt x="11817" y="3761"/>
                  </a:lnTo>
                  <a:cubicBezTo>
                    <a:pt x="11685" y="3573"/>
                    <a:pt x="11531" y="3404"/>
                    <a:pt x="11352" y="3256"/>
                  </a:cubicBezTo>
                  <a:cubicBezTo>
                    <a:pt x="11302" y="3215"/>
                    <a:pt x="11242" y="3195"/>
                    <a:pt x="11182" y="3195"/>
                  </a:cubicBezTo>
                  <a:cubicBezTo>
                    <a:pt x="11106" y="3195"/>
                    <a:pt x="11030" y="3227"/>
                    <a:pt x="10977" y="3291"/>
                  </a:cubicBezTo>
                  <a:cubicBezTo>
                    <a:pt x="10883" y="3404"/>
                    <a:pt x="10900" y="3572"/>
                    <a:pt x="11013" y="3665"/>
                  </a:cubicBezTo>
                  <a:cubicBezTo>
                    <a:pt x="11554" y="4113"/>
                    <a:pt x="11817" y="4773"/>
                    <a:pt x="11817" y="5682"/>
                  </a:cubicBezTo>
                  <a:lnTo>
                    <a:pt x="11817" y="9857"/>
                  </a:lnTo>
                  <a:cubicBezTo>
                    <a:pt x="11817" y="10712"/>
                    <a:pt x="11579" y="11546"/>
                    <a:pt x="11130" y="12267"/>
                  </a:cubicBezTo>
                  <a:cubicBezTo>
                    <a:pt x="11053" y="12392"/>
                    <a:pt x="11091" y="12556"/>
                    <a:pt x="11215" y="12633"/>
                  </a:cubicBezTo>
                  <a:cubicBezTo>
                    <a:pt x="11259" y="12661"/>
                    <a:pt x="11307" y="12673"/>
                    <a:pt x="11356" y="12673"/>
                  </a:cubicBezTo>
                  <a:cubicBezTo>
                    <a:pt x="11444" y="12673"/>
                    <a:pt x="11531" y="12629"/>
                    <a:pt x="11582" y="12548"/>
                  </a:cubicBezTo>
                  <a:cubicBezTo>
                    <a:pt x="11916" y="12010"/>
                    <a:pt x="12145" y="11416"/>
                    <a:pt x="12261" y="10797"/>
                  </a:cubicBezTo>
                  <a:cubicBezTo>
                    <a:pt x="13198" y="10752"/>
                    <a:pt x="13946" y="9976"/>
                    <a:pt x="13946" y="9029"/>
                  </a:cubicBezTo>
                  <a:lnTo>
                    <a:pt x="13946" y="8867"/>
                  </a:lnTo>
                  <a:cubicBezTo>
                    <a:pt x="13946" y="7949"/>
                    <a:pt x="13244" y="7193"/>
                    <a:pt x="12349" y="7106"/>
                  </a:cubicBezTo>
                  <a:lnTo>
                    <a:pt x="12349" y="3280"/>
                  </a:lnTo>
                  <a:cubicBezTo>
                    <a:pt x="12349" y="1801"/>
                    <a:pt x="11143" y="596"/>
                    <a:pt x="9662" y="596"/>
                  </a:cubicBezTo>
                  <a:cubicBezTo>
                    <a:pt x="9342" y="596"/>
                    <a:pt x="9035" y="652"/>
                    <a:pt x="8751" y="756"/>
                  </a:cubicBezTo>
                  <a:cubicBezTo>
                    <a:pt x="8458" y="302"/>
                    <a:pt x="7948" y="1"/>
                    <a:pt x="7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4" name="Google Shape;2074;p59"/>
          <p:cNvGrpSpPr/>
          <p:nvPr/>
        </p:nvGrpSpPr>
        <p:grpSpPr>
          <a:xfrm>
            <a:off x="1436204" y="2514105"/>
            <a:ext cx="537236" cy="403289"/>
            <a:chOff x="5351113" y="3220301"/>
            <a:chExt cx="602620" cy="452372"/>
          </a:xfrm>
        </p:grpSpPr>
        <p:sp>
          <p:nvSpPr>
            <p:cNvPr id="2075" name="Google Shape;2075;p59"/>
            <p:cNvSpPr/>
            <p:nvPr/>
          </p:nvSpPr>
          <p:spPr>
            <a:xfrm>
              <a:off x="5447995" y="3220301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4298"/>
                  </a:lnTo>
                  <a:cubicBezTo>
                    <a:pt x="1" y="4445"/>
                    <a:pt x="120" y="4564"/>
                    <a:pt x="266" y="4564"/>
                  </a:cubicBezTo>
                  <a:cubicBezTo>
                    <a:pt x="413" y="4564"/>
                    <a:pt x="532" y="4445"/>
                    <a:pt x="532" y="4298"/>
                  </a:cubicBezTo>
                  <a:lnTo>
                    <a:pt x="532" y="533"/>
                  </a:lnTo>
                  <a:lnTo>
                    <a:pt x="4281" y="533"/>
                  </a:lnTo>
                  <a:cubicBezTo>
                    <a:pt x="4428" y="533"/>
                    <a:pt x="4546" y="414"/>
                    <a:pt x="4546" y="267"/>
                  </a:cubicBezTo>
                  <a:cubicBezTo>
                    <a:pt x="4547" y="120"/>
                    <a:pt x="4428" y="1"/>
                    <a:pt x="4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9"/>
            <p:cNvSpPr/>
            <p:nvPr/>
          </p:nvSpPr>
          <p:spPr>
            <a:xfrm>
              <a:off x="5447995" y="3521296"/>
              <a:ext cx="150846" cy="151376"/>
            </a:xfrm>
            <a:custGeom>
              <a:avLst/>
              <a:gdLst/>
              <a:ahLst/>
              <a:cxnLst/>
              <a:rect l="l" t="t" r="r" b="b"/>
              <a:pathLst>
                <a:path w="4548" h="4564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4120"/>
                  </a:lnTo>
                  <a:cubicBezTo>
                    <a:pt x="1" y="4364"/>
                    <a:pt x="199" y="4563"/>
                    <a:pt x="444" y="4563"/>
                  </a:cubicBezTo>
                  <a:lnTo>
                    <a:pt x="4281" y="4563"/>
                  </a:lnTo>
                  <a:cubicBezTo>
                    <a:pt x="4428" y="4563"/>
                    <a:pt x="4547" y="4444"/>
                    <a:pt x="4547" y="4297"/>
                  </a:cubicBezTo>
                  <a:cubicBezTo>
                    <a:pt x="4547" y="4150"/>
                    <a:pt x="4428" y="4031"/>
                    <a:pt x="4281" y="4031"/>
                  </a:cubicBezTo>
                  <a:lnTo>
                    <a:pt x="533" y="4031"/>
                  </a:lnTo>
                  <a:lnTo>
                    <a:pt x="533" y="265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9"/>
            <p:cNvSpPr/>
            <p:nvPr/>
          </p:nvSpPr>
          <p:spPr>
            <a:xfrm>
              <a:off x="5721196" y="3220301"/>
              <a:ext cx="150813" cy="151376"/>
            </a:xfrm>
            <a:custGeom>
              <a:avLst/>
              <a:gdLst/>
              <a:ahLst/>
              <a:cxnLst/>
              <a:rect l="l" t="t" r="r" b="b"/>
              <a:pathLst>
                <a:path w="4547" h="4564" extrusionOk="0">
                  <a:moveTo>
                    <a:pt x="266" y="1"/>
                  </a:moveTo>
                  <a:cubicBezTo>
                    <a:pt x="118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015" y="533"/>
                  </a:lnTo>
                  <a:lnTo>
                    <a:pt x="4015" y="4298"/>
                  </a:lnTo>
                  <a:cubicBezTo>
                    <a:pt x="4015" y="4445"/>
                    <a:pt x="4134" y="4564"/>
                    <a:pt x="4281" y="4564"/>
                  </a:cubicBezTo>
                  <a:cubicBezTo>
                    <a:pt x="4428" y="4564"/>
                    <a:pt x="4547" y="4445"/>
                    <a:pt x="4547" y="4298"/>
                  </a:cubicBezTo>
                  <a:lnTo>
                    <a:pt x="4547" y="443"/>
                  </a:lnTo>
                  <a:cubicBezTo>
                    <a:pt x="4547" y="199"/>
                    <a:pt x="4348" y="1"/>
                    <a:pt x="41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9"/>
            <p:cNvSpPr/>
            <p:nvPr/>
          </p:nvSpPr>
          <p:spPr>
            <a:xfrm>
              <a:off x="5721196" y="3521262"/>
              <a:ext cx="150813" cy="151410"/>
            </a:xfrm>
            <a:custGeom>
              <a:avLst/>
              <a:gdLst/>
              <a:ahLst/>
              <a:cxnLst/>
              <a:rect l="l" t="t" r="r" b="b"/>
              <a:pathLst>
                <a:path w="4547" h="4565" extrusionOk="0">
                  <a:moveTo>
                    <a:pt x="4281" y="0"/>
                  </a:moveTo>
                  <a:cubicBezTo>
                    <a:pt x="4134" y="0"/>
                    <a:pt x="4015" y="119"/>
                    <a:pt x="4015" y="266"/>
                  </a:cubicBezTo>
                  <a:lnTo>
                    <a:pt x="4015" y="4032"/>
                  </a:lnTo>
                  <a:lnTo>
                    <a:pt x="266" y="4032"/>
                  </a:lnTo>
                  <a:cubicBezTo>
                    <a:pt x="119" y="4032"/>
                    <a:pt x="0" y="4151"/>
                    <a:pt x="0" y="4298"/>
                  </a:cubicBezTo>
                  <a:cubicBezTo>
                    <a:pt x="0" y="4445"/>
                    <a:pt x="119" y="4564"/>
                    <a:pt x="266" y="4564"/>
                  </a:cubicBezTo>
                  <a:lnTo>
                    <a:pt x="4104" y="4564"/>
                  </a:lnTo>
                  <a:cubicBezTo>
                    <a:pt x="4348" y="4564"/>
                    <a:pt x="4547" y="4365"/>
                    <a:pt x="4547" y="4121"/>
                  </a:cubicBezTo>
                  <a:lnTo>
                    <a:pt x="4547" y="266"/>
                  </a:lnTo>
                  <a:cubicBezTo>
                    <a:pt x="4547" y="119"/>
                    <a:pt x="4428" y="0"/>
                    <a:pt x="42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9"/>
            <p:cNvSpPr/>
            <p:nvPr/>
          </p:nvSpPr>
          <p:spPr>
            <a:xfrm>
              <a:off x="5747332" y="3547597"/>
              <a:ext cx="72239" cy="72438"/>
            </a:xfrm>
            <a:custGeom>
              <a:avLst/>
              <a:gdLst/>
              <a:ahLst/>
              <a:cxnLst/>
              <a:rect l="l" t="t" r="r" b="b"/>
              <a:pathLst>
                <a:path w="2178" h="2184" extrusionOk="0">
                  <a:moveTo>
                    <a:pt x="1912" y="1"/>
                  </a:moveTo>
                  <a:cubicBezTo>
                    <a:pt x="1764" y="1"/>
                    <a:pt x="1646" y="120"/>
                    <a:pt x="1646" y="266"/>
                  </a:cubicBezTo>
                  <a:lnTo>
                    <a:pt x="1646" y="1652"/>
                  </a:lnTo>
                  <a:lnTo>
                    <a:pt x="267" y="1652"/>
                  </a:lnTo>
                  <a:cubicBezTo>
                    <a:pt x="120" y="1652"/>
                    <a:pt x="1" y="1771"/>
                    <a:pt x="1" y="1918"/>
                  </a:cubicBezTo>
                  <a:cubicBezTo>
                    <a:pt x="1" y="2065"/>
                    <a:pt x="120" y="2184"/>
                    <a:pt x="267" y="2184"/>
                  </a:cubicBezTo>
                  <a:lnTo>
                    <a:pt x="1734" y="2184"/>
                  </a:lnTo>
                  <a:cubicBezTo>
                    <a:pt x="1978" y="2184"/>
                    <a:pt x="2178" y="1985"/>
                    <a:pt x="2178" y="1740"/>
                  </a:cubicBezTo>
                  <a:lnTo>
                    <a:pt x="2178" y="266"/>
                  </a:lnTo>
                  <a:cubicBezTo>
                    <a:pt x="2178" y="120"/>
                    <a:pt x="2058" y="1"/>
                    <a:pt x="1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9"/>
            <p:cNvSpPr/>
            <p:nvPr/>
          </p:nvSpPr>
          <p:spPr>
            <a:xfrm>
              <a:off x="5497979" y="3270284"/>
              <a:ext cx="72172" cy="72438"/>
            </a:xfrm>
            <a:custGeom>
              <a:avLst/>
              <a:gdLst/>
              <a:ahLst/>
              <a:cxnLst/>
              <a:rect l="l" t="t" r="r" b="b"/>
              <a:pathLst>
                <a:path w="2176" h="2184" extrusionOk="0"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917"/>
                  </a:lnTo>
                  <a:cubicBezTo>
                    <a:pt x="0" y="2064"/>
                    <a:pt x="119" y="2183"/>
                    <a:pt x="265" y="2183"/>
                  </a:cubicBezTo>
                  <a:cubicBezTo>
                    <a:pt x="413" y="2183"/>
                    <a:pt x="531" y="2064"/>
                    <a:pt x="531" y="1917"/>
                  </a:cubicBezTo>
                  <a:lnTo>
                    <a:pt x="531" y="531"/>
                  </a:lnTo>
                  <a:lnTo>
                    <a:pt x="1910" y="531"/>
                  </a:lnTo>
                  <a:cubicBezTo>
                    <a:pt x="2057" y="531"/>
                    <a:pt x="2176" y="412"/>
                    <a:pt x="2176" y="266"/>
                  </a:cubicBezTo>
                  <a:cubicBezTo>
                    <a:pt x="2176" y="119"/>
                    <a:pt x="2057" y="0"/>
                    <a:pt x="19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9"/>
            <p:cNvSpPr/>
            <p:nvPr/>
          </p:nvSpPr>
          <p:spPr>
            <a:xfrm>
              <a:off x="5481461" y="3571180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20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9"/>
            <p:cNvSpPr/>
            <p:nvPr/>
          </p:nvSpPr>
          <p:spPr>
            <a:xfrm>
              <a:off x="5481461" y="3596387"/>
              <a:ext cx="67861" cy="17678"/>
            </a:xfrm>
            <a:custGeom>
              <a:avLst/>
              <a:gdLst/>
              <a:ahLst/>
              <a:cxnLst/>
              <a:rect l="l" t="t" r="r" b="b"/>
              <a:pathLst>
                <a:path w="2046" h="533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9"/>
            <p:cNvSpPr/>
            <p:nvPr/>
          </p:nvSpPr>
          <p:spPr>
            <a:xfrm>
              <a:off x="5481461" y="3621594"/>
              <a:ext cx="67861" cy="17645"/>
            </a:xfrm>
            <a:custGeom>
              <a:avLst/>
              <a:gdLst/>
              <a:ahLst/>
              <a:cxnLst/>
              <a:rect l="l" t="t" r="r" b="b"/>
              <a:pathLst>
                <a:path w="2046" h="532" extrusionOk="0">
                  <a:moveTo>
                    <a:pt x="266" y="0"/>
                  </a:moveTo>
                  <a:cubicBezTo>
                    <a:pt x="118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1779" y="532"/>
                  </a:lnTo>
                  <a:cubicBezTo>
                    <a:pt x="1927" y="532"/>
                    <a:pt x="2045" y="413"/>
                    <a:pt x="2045" y="266"/>
                  </a:cubicBezTo>
                  <a:cubicBezTo>
                    <a:pt x="2045" y="119"/>
                    <a:pt x="1926" y="0"/>
                    <a:pt x="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9"/>
            <p:cNvSpPr/>
            <p:nvPr/>
          </p:nvSpPr>
          <p:spPr>
            <a:xfrm>
              <a:off x="5754065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9"/>
            <p:cNvSpPr/>
            <p:nvPr/>
          </p:nvSpPr>
          <p:spPr>
            <a:xfrm>
              <a:off x="5783286" y="3263053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8"/>
                    <a:pt x="78" y="79"/>
                  </a:cubicBezTo>
                  <a:cubicBezTo>
                    <a:pt x="28" y="128"/>
                    <a:pt x="0" y="197"/>
                    <a:pt x="0" y="266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4"/>
                    <a:pt x="196" y="532"/>
                    <a:pt x="266" y="532"/>
                  </a:cubicBezTo>
                  <a:cubicBezTo>
                    <a:pt x="336" y="532"/>
                    <a:pt x="405" y="504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9"/>
            <p:cNvSpPr/>
            <p:nvPr/>
          </p:nvSpPr>
          <p:spPr>
            <a:xfrm>
              <a:off x="5812473" y="3263053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6"/>
                    <a:pt x="30" y="405"/>
                    <a:pt x="79" y="454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6" y="504"/>
                    <a:pt x="455" y="454"/>
                  </a:cubicBezTo>
                  <a:cubicBezTo>
                    <a:pt x="504" y="405"/>
                    <a:pt x="533" y="336"/>
                    <a:pt x="533" y="266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6" y="28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9"/>
            <p:cNvSpPr/>
            <p:nvPr/>
          </p:nvSpPr>
          <p:spPr>
            <a:xfrm>
              <a:off x="5399737" y="3401262"/>
              <a:ext cx="106103" cy="95191"/>
            </a:xfrm>
            <a:custGeom>
              <a:avLst/>
              <a:gdLst/>
              <a:ahLst/>
              <a:cxnLst/>
              <a:rect l="l" t="t" r="r" b="b"/>
              <a:pathLst>
                <a:path w="3199" h="2870" extrusionOk="0">
                  <a:moveTo>
                    <a:pt x="2118" y="532"/>
                  </a:moveTo>
                  <a:lnTo>
                    <a:pt x="2638" y="1435"/>
                  </a:lnTo>
                  <a:lnTo>
                    <a:pt x="2118" y="2339"/>
                  </a:lnTo>
                  <a:lnTo>
                    <a:pt x="1081" y="2339"/>
                  </a:lnTo>
                  <a:lnTo>
                    <a:pt x="561" y="1435"/>
                  </a:lnTo>
                  <a:lnTo>
                    <a:pt x="1081" y="532"/>
                  </a:lnTo>
                  <a:close/>
                  <a:moveTo>
                    <a:pt x="1034" y="0"/>
                  </a:moveTo>
                  <a:cubicBezTo>
                    <a:pt x="881" y="0"/>
                    <a:pt x="721" y="92"/>
                    <a:pt x="644" y="225"/>
                  </a:cubicBezTo>
                  <a:lnTo>
                    <a:pt x="78" y="1211"/>
                  </a:lnTo>
                  <a:cubicBezTo>
                    <a:pt x="1" y="1342"/>
                    <a:pt x="1" y="1528"/>
                    <a:pt x="78" y="1659"/>
                  </a:cubicBezTo>
                  <a:lnTo>
                    <a:pt x="644" y="2645"/>
                  </a:lnTo>
                  <a:cubicBezTo>
                    <a:pt x="721" y="2777"/>
                    <a:pt x="881" y="2870"/>
                    <a:pt x="1034" y="2870"/>
                  </a:cubicBezTo>
                  <a:lnTo>
                    <a:pt x="2165" y="2870"/>
                  </a:lnTo>
                  <a:cubicBezTo>
                    <a:pt x="2319" y="2870"/>
                    <a:pt x="2479" y="2777"/>
                    <a:pt x="2555" y="2645"/>
                  </a:cubicBezTo>
                  <a:lnTo>
                    <a:pt x="3122" y="1659"/>
                  </a:lnTo>
                  <a:cubicBezTo>
                    <a:pt x="3198" y="1528"/>
                    <a:pt x="3198" y="1342"/>
                    <a:pt x="3122" y="1211"/>
                  </a:cubicBezTo>
                  <a:lnTo>
                    <a:pt x="2555" y="225"/>
                  </a:lnTo>
                  <a:cubicBezTo>
                    <a:pt x="2479" y="92"/>
                    <a:pt x="2318" y="0"/>
                    <a:pt x="2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9"/>
            <p:cNvSpPr/>
            <p:nvPr/>
          </p:nvSpPr>
          <p:spPr>
            <a:xfrm>
              <a:off x="5351113" y="3325806"/>
              <a:ext cx="82189" cy="74461"/>
            </a:xfrm>
            <a:custGeom>
              <a:avLst/>
              <a:gdLst/>
              <a:ahLst/>
              <a:cxnLst/>
              <a:rect l="l" t="t" r="r" b="b"/>
              <a:pathLst>
                <a:path w="2478" h="2245" extrusionOk="0">
                  <a:moveTo>
                    <a:pt x="1577" y="533"/>
                  </a:moveTo>
                  <a:lnTo>
                    <a:pt x="1917" y="1123"/>
                  </a:lnTo>
                  <a:lnTo>
                    <a:pt x="1577" y="1712"/>
                  </a:lnTo>
                  <a:lnTo>
                    <a:pt x="900" y="1712"/>
                  </a:lnTo>
                  <a:lnTo>
                    <a:pt x="561" y="1123"/>
                  </a:lnTo>
                  <a:lnTo>
                    <a:pt x="900" y="533"/>
                  </a:lnTo>
                  <a:close/>
                  <a:moveTo>
                    <a:pt x="853" y="1"/>
                  </a:moveTo>
                  <a:cubicBezTo>
                    <a:pt x="700" y="1"/>
                    <a:pt x="540" y="93"/>
                    <a:pt x="463" y="227"/>
                  </a:cubicBezTo>
                  <a:lnTo>
                    <a:pt x="77" y="898"/>
                  </a:lnTo>
                  <a:cubicBezTo>
                    <a:pt x="1" y="1031"/>
                    <a:pt x="1" y="1214"/>
                    <a:pt x="77" y="1347"/>
                  </a:cubicBezTo>
                  <a:lnTo>
                    <a:pt x="463" y="2019"/>
                  </a:lnTo>
                  <a:cubicBezTo>
                    <a:pt x="540" y="2152"/>
                    <a:pt x="700" y="2244"/>
                    <a:pt x="853" y="2244"/>
                  </a:cubicBezTo>
                  <a:lnTo>
                    <a:pt x="1625" y="2244"/>
                  </a:lnTo>
                  <a:cubicBezTo>
                    <a:pt x="1778" y="2244"/>
                    <a:pt x="1938" y="2152"/>
                    <a:pt x="2014" y="2019"/>
                  </a:cubicBezTo>
                  <a:lnTo>
                    <a:pt x="2400" y="1347"/>
                  </a:lnTo>
                  <a:cubicBezTo>
                    <a:pt x="2477" y="1215"/>
                    <a:pt x="2477" y="1031"/>
                    <a:pt x="2400" y="898"/>
                  </a:cubicBezTo>
                  <a:lnTo>
                    <a:pt x="2014" y="227"/>
                  </a:lnTo>
                  <a:cubicBezTo>
                    <a:pt x="1938" y="93"/>
                    <a:pt x="1778" y="1"/>
                    <a:pt x="1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9"/>
            <p:cNvSpPr/>
            <p:nvPr/>
          </p:nvSpPr>
          <p:spPr>
            <a:xfrm>
              <a:off x="5521561" y="3302987"/>
              <a:ext cx="358740" cy="273101"/>
            </a:xfrm>
            <a:custGeom>
              <a:avLst/>
              <a:gdLst/>
              <a:ahLst/>
              <a:cxnLst/>
              <a:rect l="l" t="t" r="r" b="b"/>
              <a:pathLst>
                <a:path w="10816" h="8234" extrusionOk="0">
                  <a:moveTo>
                    <a:pt x="5694" y="550"/>
                  </a:moveTo>
                  <a:cubicBezTo>
                    <a:pt x="5715" y="550"/>
                    <a:pt x="5737" y="551"/>
                    <a:pt x="5759" y="552"/>
                  </a:cubicBezTo>
                  <a:cubicBezTo>
                    <a:pt x="5777" y="910"/>
                    <a:pt x="5647" y="1254"/>
                    <a:pt x="5392" y="1509"/>
                  </a:cubicBezTo>
                  <a:cubicBezTo>
                    <a:pt x="5156" y="1746"/>
                    <a:pt x="4840" y="1877"/>
                    <a:pt x="4508" y="1877"/>
                  </a:cubicBezTo>
                  <a:cubicBezTo>
                    <a:pt x="4486" y="1877"/>
                    <a:pt x="4464" y="1877"/>
                    <a:pt x="4442" y="1876"/>
                  </a:cubicBezTo>
                  <a:cubicBezTo>
                    <a:pt x="4423" y="1518"/>
                    <a:pt x="4553" y="1174"/>
                    <a:pt x="4808" y="919"/>
                  </a:cubicBezTo>
                  <a:cubicBezTo>
                    <a:pt x="5045" y="682"/>
                    <a:pt x="5359" y="550"/>
                    <a:pt x="5694" y="550"/>
                  </a:cubicBezTo>
                  <a:close/>
                  <a:moveTo>
                    <a:pt x="4174" y="1"/>
                  </a:moveTo>
                  <a:cubicBezTo>
                    <a:pt x="4027" y="1"/>
                    <a:pt x="3908" y="120"/>
                    <a:pt x="3908" y="267"/>
                  </a:cubicBezTo>
                  <a:lnTo>
                    <a:pt x="3908" y="1525"/>
                  </a:lnTo>
                  <a:cubicBezTo>
                    <a:pt x="3564" y="1346"/>
                    <a:pt x="3195" y="1252"/>
                    <a:pt x="2817" y="1252"/>
                  </a:cubicBezTo>
                  <a:cubicBezTo>
                    <a:pt x="1263" y="1252"/>
                    <a:pt x="1" y="2818"/>
                    <a:pt x="1" y="4743"/>
                  </a:cubicBezTo>
                  <a:cubicBezTo>
                    <a:pt x="1" y="6668"/>
                    <a:pt x="1263" y="8233"/>
                    <a:pt x="2817" y="8233"/>
                  </a:cubicBezTo>
                  <a:lnTo>
                    <a:pt x="5532" y="8233"/>
                  </a:lnTo>
                  <a:cubicBezTo>
                    <a:pt x="6944" y="8233"/>
                    <a:pt x="8117" y="6938"/>
                    <a:pt x="8317" y="5256"/>
                  </a:cubicBezTo>
                  <a:lnTo>
                    <a:pt x="8995" y="5256"/>
                  </a:lnTo>
                  <a:cubicBezTo>
                    <a:pt x="9163" y="5256"/>
                    <a:pt x="9365" y="5172"/>
                    <a:pt x="9485" y="5051"/>
                  </a:cubicBezTo>
                  <a:lnTo>
                    <a:pt x="10710" y="3820"/>
                  </a:lnTo>
                  <a:cubicBezTo>
                    <a:pt x="10815" y="3717"/>
                    <a:pt x="10814" y="3548"/>
                    <a:pt x="10710" y="3445"/>
                  </a:cubicBezTo>
                  <a:cubicBezTo>
                    <a:pt x="10658" y="3393"/>
                    <a:pt x="10590" y="3367"/>
                    <a:pt x="10523" y="3367"/>
                  </a:cubicBezTo>
                  <a:cubicBezTo>
                    <a:pt x="10455" y="3367"/>
                    <a:pt x="10387" y="3393"/>
                    <a:pt x="10335" y="3446"/>
                  </a:cubicBezTo>
                  <a:lnTo>
                    <a:pt x="9109" y="4677"/>
                  </a:lnTo>
                  <a:cubicBezTo>
                    <a:pt x="9088" y="4696"/>
                    <a:pt x="9023" y="4723"/>
                    <a:pt x="8995" y="4724"/>
                  </a:cubicBezTo>
                  <a:lnTo>
                    <a:pt x="8348" y="4724"/>
                  </a:lnTo>
                  <a:cubicBezTo>
                    <a:pt x="8345" y="4166"/>
                    <a:pt x="8235" y="3614"/>
                    <a:pt x="8029" y="3124"/>
                  </a:cubicBezTo>
                  <a:cubicBezTo>
                    <a:pt x="8006" y="3072"/>
                    <a:pt x="7983" y="3021"/>
                    <a:pt x="7960" y="2971"/>
                  </a:cubicBezTo>
                  <a:cubicBezTo>
                    <a:pt x="7914" y="2875"/>
                    <a:pt x="7818" y="2819"/>
                    <a:pt x="7719" y="2819"/>
                  </a:cubicBezTo>
                  <a:cubicBezTo>
                    <a:pt x="7681" y="2819"/>
                    <a:pt x="7642" y="2828"/>
                    <a:pt x="7606" y="2845"/>
                  </a:cubicBezTo>
                  <a:cubicBezTo>
                    <a:pt x="7473" y="2909"/>
                    <a:pt x="7417" y="3067"/>
                    <a:pt x="7479" y="3200"/>
                  </a:cubicBezTo>
                  <a:cubicBezTo>
                    <a:pt x="7500" y="3242"/>
                    <a:pt x="7519" y="3286"/>
                    <a:pt x="7538" y="3331"/>
                  </a:cubicBezTo>
                  <a:cubicBezTo>
                    <a:pt x="7718" y="3756"/>
                    <a:pt x="7813" y="4237"/>
                    <a:pt x="7816" y="4724"/>
                  </a:cubicBezTo>
                  <a:lnTo>
                    <a:pt x="7024" y="4724"/>
                  </a:lnTo>
                  <a:cubicBezTo>
                    <a:pt x="6878" y="4724"/>
                    <a:pt x="6759" y="4843"/>
                    <a:pt x="6759" y="4990"/>
                  </a:cubicBezTo>
                  <a:cubicBezTo>
                    <a:pt x="6759" y="5137"/>
                    <a:pt x="6878" y="5256"/>
                    <a:pt x="7024" y="5256"/>
                  </a:cubicBezTo>
                  <a:lnTo>
                    <a:pt x="7781" y="5256"/>
                  </a:lnTo>
                  <a:cubicBezTo>
                    <a:pt x="7593" y="6643"/>
                    <a:pt x="6656" y="7701"/>
                    <a:pt x="5532" y="7701"/>
                  </a:cubicBezTo>
                  <a:lnTo>
                    <a:pt x="2817" y="7701"/>
                  </a:lnTo>
                  <a:cubicBezTo>
                    <a:pt x="1557" y="7701"/>
                    <a:pt x="531" y="6374"/>
                    <a:pt x="531" y="4743"/>
                  </a:cubicBezTo>
                  <a:cubicBezTo>
                    <a:pt x="531" y="3112"/>
                    <a:pt x="1557" y="1784"/>
                    <a:pt x="2817" y="1784"/>
                  </a:cubicBezTo>
                  <a:cubicBezTo>
                    <a:pt x="3225" y="1784"/>
                    <a:pt x="3625" y="1928"/>
                    <a:pt x="3976" y="2198"/>
                  </a:cubicBezTo>
                  <a:cubicBezTo>
                    <a:pt x="4039" y="2303"/>
                    <a:pt x="4147" y="2378"/>
                    <a:pt x="4273" y="2394"/>
                  </a:cubicBezTo>
                  <a:cubicBezTo>
                    <a:pt x="4350" y="2404"/>
                    <a:pt x="4428" y="2410"/>
                    <a:pt x="4506" y="2410"/>
                  </a:cubicBezTo>
                  <a:cubicBezTo>
                    <a:pt x="4983" y="2410"/>
                    <a:pt x="5431" y="2223"/>
                    <a:pt x="5769" y="1884"/>
                  </a:cubicBezTo>
                  <a:cubicBezTo>
                    <a:pt x="5792" y="1860"/>
                    <a:pt x="5815" y="1837"/>
                    <a:pt x="5837" y="1812"/>
                  </a:cubicBezTo>
                  <a:cubicBezTo>
                    <a:pt x="6112" y="1860"/>
                    <a:pt x="6379" y="1972"/>
                    <a:pt x="6622" y="2145"/>
                  </a:cubicBezTo>
                  <a:cubicBezTo>
                    <a:pt x="6669" y="2178"/>
                    <a:pt x="6722" y="2194"/>
                    <a:pt x="6775" y="2194"/>
                  </a:cubicBezTo>
                  <a:cubicBezTo>
                    <a:pt x="6859" y="2194"/>
                    <a:pt x="6941" y="2154"/>
                    <a:pt x="6993" y="2081"/>
                  </a:cubicBezTo>
                  <a:cubicBezTo>
                    <a:pt x="7077" y="1962"/>
                    <a:pt x="7049" y="1796"/>
                    <a:pt x="6929" y="1710"/>
                  </a:cubicBezTo>
                  <a:cubicBezTo>
                    <a:pt x="6684" y="1537"/>
                    <a:pt x="6418" y="1412"/>
                    <a:pt x="6143" y="1336"/>
                  </a:cubicBezTo>
                  <a:cubicBezTo>
                    <a:pt x="6271" y="1042"/>
                    <a:pt x="6319" y="715"/>
                    <a:pt x="6276" y="385"/>
                  </a:cubicBezTo>
                  <a:cubicBezTo>
                    <a:pt x="6252" y="202"/>
                    <a:pt x="6109" y="57"/>
                    <a:pt x="5927" y="34"/>
                  </a:cubicBezTo>
                  <a:cubicBezTo>
                    <a:pt x="5850" y="23"/>
                    <a:pt x="5772" y="18"/>
                    <a:pt x="5694" y="18"/>
                  </a:cubicBezTo>
                  <a:cubicBezTo>
                    <a:pt x="5220" y="18"/>
                    <a:pt x="4776" y="202"/>
                    <a:pt x="4440" y="535"/>
                  </a:cubicBezTo>
                  <a:lnTo>
                    <a:pt x="4440" y="267"/>
                  </a:lnTo>
                  <a:cubicBezTo>
                    <a:pt x="4440" y="120"/>
                    <a:pt x="4321" y="1"/>
                    <a:pt x="4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9"/>
            <p:cNvSpPr/>
            <p:nvPr/>
          </p:nvSpPr>
          <p:spPr>
            <a:xfrm>
              <a:off x="5889455" y="3385342"/>
              <a:ext cx="64279" cy="17645"/>
            </a:xfrm>
            <a:custGeom>
              <a:avLst/>
              <a:gdLst/>
              <a:ahLst/>
              <a:cxnLst/>
              <a:rect l="l" t="t" r="r" b="b"/>
              <a:pathLst>
                <a:path w="1938" h="532" extrusionOk="0">
                  <a:moveTo>
                    <a:pt x="266" y="1"/>
                  </a:moveTo>
                  <a:cubicBezTo>
                    <a:pt x="120" y="1"/>
                    <a:pt x="0" y="120"/>
                    <a:pt x="0" y="265"/>
                  </a:cubicBezTo>
                  <a:cubicBezTo>
                    <a:pt x="0" y="412"/>
                    <a:pt x="120" y="531"/>
                    <a:pt x="266" y="531"/>
                  </a:cubicBezTo>
                  <a:lnTo>
                    <a:pt x="1672" y="531"/>
                  </a:lnTo>
                  <a:cubicBezTo>
                    <a:pt x="1819" y="531"/>
                    <a:pt x="1938" y="412"/>
                    <a:pt x="1938" y="265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9"/>
            <p:cNvSpPr/>
            <p:nvPr/>
          </p:nvSpPr>
          <p:spPr>
            <a:xfrm>
              <a:off x="5889455" y="3412042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9"/>
            <p:cNvSpPr/>
            <p:nvPr/>
          </p:nvSpPr>
          <p:spPr>
            <a:xfrm>
              <a:off x="5889455" y="3438775"/>
              <a:ext cx="64279" cy="17678"/>
            </a:xfrm>
            <a:custGeom>
              <a:avLst/>
              <a:gdLst/>
              <a:ahLst/>
              <a:cxnLst/>
              <a:rect l="l" t="t" r="r" b="b"/>
              <a:pathLst>
                <a:path w="1938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cubicBezTo>
                    <a:pt x="0" y="413"/>
                    <a:pt x="120" y="532"/>
                    <a:pt x="266" y="532"/>
                  </a:cubicBezTo>
                  <a:lnTo>
                    <a:pt x="1672" y="532"/>
                  </a:lnTo>
                  <a:cubicBezTo>
                    <a:pt x="1819" y="532"/>
                    <a:pt x="1938" y="413"/>
                    <a:pt x="1938" y="266"/>
                  </a:cubicBezTo>
                  <a:cubicBezTo>
                    <a:pt x="1938" y="120"/>
                    <a:pt x="1819" y="1"/>
                    <a:pt x="16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9"/>
            <p:cNvSpPr/>
            <p:nvPr/>
          </p:nvSpPr>
          <p:spPr>
            <a:xfrm>
              <a:off x="5604380" y="3592274"/>
              <a:ext cx="109386" cy="43516"/>
            </a:xfrm>
            <a:custGeom>
              <a:avLst/>
              <a:gdLst/>
              <a:ahLst/>
              <a:cxnLst/>
              <a:rect l="l" t="t" r="r" b="b"/>
              <a:pathLst>
                <a:path w="3298" h="1312" extrusionOk="0">
                  <a:moveTo>
                    <a:pt x="2766" y="532"/>
                  </a:moveTo>
                  <a:lnTo>
                    <a:pt x="2766" y="780"/>
                  </a:lnTo>
                  <a:lnTo>
                    <a:pt x="532" y="780"/>
                  </a:lnTo>
                  <a:lnTo>
                    <a:pt x="532" y="532"/>
                  </a:lnTo>
                  <a:close/>
                  <a:moveTo>
                    <a:pt x="373" y="0"/>
                  </a:moveTo>
                  <a:cubicBezTo>
                    <a:pt x="168" y="0"/>
                    <a:pt x="1" y="167"/>
                    <a:pt x="1" y="373"/>
                  </a:cubicBezTo>
                  <a:lnTo>
                    <a:pt x="1" y="940"/>
                  </a:lnTo>
                  <a:cubicBezTo>
                    <a:pt x="1" y="1145"/>
                    <a:pt x="168" y="1311"/>
                    <a:pt x="373" y="1311"/>
                  </a:cubicBezTo>
                  <a:lnTo>
                    <a:pt x="2925" y="1311"/>
                  </a:lnTo>
                  <a:cubicBezTo>
                    <a:pt x="3130" y="1311"/>
                    <a:pt x="3297" y="1145"/>
                    <a:pt x="3297" y="940"/>
                  </a:cubicBezTo>
                  <a:lnTo>
                    <a:pt x="3297" y="373"/>
                  </a:lnTo>
                  <a:cubicBezTo>
                    <a:pt x="3297" y="167"/>
                    <a:pt x="3130" y="0"/>
                    <a:pt x="2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4" name="Google Shape;2094;p59"/>
          <p:cNvGrpSpPr/>
          <p:nvPr/>
        </p:nvGrpSpPr>
        <p:grpSpPr>
          <a:xfrm>
            <a:off x="3347922" y="2778777"/>
            <a:ext cx="536704" cy="486141"/>
            <a:chOff x="6046403" y="3173534"/>
            <a:chExt cx="602023" cy="545307"/>
          </a:xfrm>
        </p:grpSpPr>
        <p:sp>
          <p:nvSpPr>
            <p:cNvPr id="2095" name="Google Shape;2095;p59"/>
            <p:cNvSpPr/>
            <p:nvPr/>
          </p:nvSpPr>
          <p:spPr>
            <a:xfrm>
              <a:off x="6046403" y="3173534"/>
              <a:ext cx="479171" cy="344511"/>
            </a:xfrm>
            <a:custGeom>
              <a:avLst/>
              <a:gdLst/>
              <a:ahLst/>
              <a:cxnLst/>
              <a:rect l="l" t="t" r="r" b="b"/>
              <a:pathLst>
                <a:path w="14447" h="10387" extrusionOk="0">
                  <a:moveTo>
                    <a:pt x="10349" y="0"/>
                  </a:moveTo>
                  <a:cubicBezTo>
                    <a:pt x="8682" y="0"/>
                    <a:pt x="7165" y="886"/>
                    <a:pt x="6334" y="2329"/>
                  </a:cubicBezTo>
                  <a:cubicBezTo>
                    <a:pt x="6033" y="2227"/>
                    <a:pt x="5721" y="2176"/>
                    <a:pt x="5399" y="2176"/>
                  </a:cubicBezTo>
                  <a:cubicBezTo>
                    <a:pt x="4629" y="2176"/>
                    <a:pt x="3901" y="2475"/>
                    <a:pt x="3351" y="3019"/>
                  </a:cubicBezTo>
                  <a:cubicBezTo>
                    <a:pt x="2860" y="3502"/>
                    <a:pt x="2559" y="4133"/>
                    <a:pt x="2487" y="4814"/>
                  </a:cubicBezTo>
                  <a:cubicBezTo>
                    <a:pt x="1848" y="4878"/>
                    <a:pt x="1256" y="5164"/>
                    <a:pt x="799" y="5631"/>
                  </a:cubicBezTo>
                  <a:cubicBezTo>
                    <a:pt x="284" y="6157"/>
                    <a:pt x="1" y="6853"/>
                    <a:pt x="1" y="7592"/>
                  </a:cubicBezTo>
                  <a:cubicBezTo>
                    <a:pt x="1" y="9133"/>
                    <a:pt x="1244" y="10387"/>
                    <a:pt x="2773" y="10387"/>
                  </a:cubicBezTo>
                  <a:lnTo>
                    <a:pt x="5081" y="10387"/>
                  </a:lnTo>
                  <a:cubicBezTo>
                    <a:pt x="5228" y="10387"/>
                    <a:pt x="5347" y="10268"/>
                    <a:pt x="5347" y="10121"/>
                  </a:cubicBezTo>
                  <a:cubicBezTo>
                    <a:pt x="5347" y="9974"/>
                    <a:pt x="5228" y="9855"/>
                    <a:pt x="5081" y="9855"/>
                  </a:cubicBezTo>
                  <a:lnTo>
                    <a:pt x="2773" y="9855"/>
                  </a:lnTo>
                  <a:cubicBezTo>
                    <a:pt x="1538" y="9855"/>
                    <a:pt x="533" y="8839"/>
                    <a:pt x="533" y="7592"/>
                  </a:cubicBezTo>
                  <a:cubicBezTo>
                    <a:pt x="533" y="6362"/>
                    <a:pt x="1523" y="5347"/>
                    <a:pt x="2742" y="5330"/>
                  </a:cubicBezTo>
                  <a:cubicBezTo>
                    <a:pt x="2885" y="5329"/>
                    <a:pt x="3001" y="5214"/>
                    <a:pt x="3004" y="5070"/>
                  </a:cubicBezTo>
                  <a:cubicBezTo>
                    <a:pt x="3018" y="4436"/>
                    <a:pt x="3274" y="3841"/>
                    <a:pt x="3725" y="3397"/>
                  </a:cubicBezTo>
                  <a:cubicBezTo>
                    <a:pt x="4174" y="2952"/>
                    <a:pt x="4770" y="2708"/>
                    <a:pt x="5399" y="2708"/>
                  </a:cubicBezTo>
                  <a:cubicBezTo>
                    <a:pt x="5729" y="2708"/>
                    <a:pt x="6048" y="2773"/>
                    <a:pt x="6349" y="2905"/>
                  </a:cubicBezTo>
                  <a:cubicBezTo>
                    <a:pt x="6384" y="2920"/>
                    <a:pt x="6420" y="2927"/>
                    <a:pt x="6456" y="2927"/>
                  </a:cubicBezTo>
                  <a:cubicBezTo>
                    <a:pt x="6553" y="2927"/>
                    <a:pt x="6645" y="2874"/>
                    <a:pt x="6692" y="2783"/>
                  </a:cubicBezTo>
                  <a:cubicBezTo>
                    <a:pt x="7401" y="1395"/>
                    <a:pt x="8803" y="532"/>
                    <a:pt x="10349" y="532"/>
                  </a:cubicBezTo>
                  <a:cubicBezTo>
                    <a:pt x="11813" y="532"/>
                    <a:pt x="13179" y="1329"/>
                    <a:pt x="13913" y="2610"/>
                  </a:cubicBezTo>
                  <a:cubicBezTo>
                    <a:pt x="13962" y="2696"/>
                    <a:pt x="14052" y="2744"/>
                    <a:pt x="14144" y="2744"/>
                  </a:cubicBezTo>
                  <a:cubicBezTo>
                    <a:pt x="14189" y="2744"/>
                    <a:pt x="14234" y="2733"/>
                    <a:pt x="14275" y="2709"/>
                  </a:cubicBezTo>
                  <a:cubicBezTo>
                    <a:pt x="14403" y="2636"/>
                    <a:pt x="14447" y="2474"/>
                    <a:pt x="14374" y="2346"/>
                  </a:cubicBezTo>
                  <a:cubicBezTo>
                    <a:pt x="13546" y="900"/>
                    <a:pt x="12004" y="0"/>
                    <a:pt x="10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9"/>
            <p:cNvSpPr/>
            <p:nvPr/>
          </p:nvSpPr>
          <p:spPr>
            <a:xfrm>
              <a:off x="6414131" y="3296287"/>
              <a:ext cx="229386" cy="221758"/>
            </a:xfrm>
            <a:custGeom>
              <a:avLst/>
              <a:gdLst/>
              <a:ahLst/>
              <a:cxnLst/>
              <a:rect l="l" t="t" r="r" b="b"/>
              <a:pathLst>
                <a:path w="6916" h="6686" extrusionOk="0">
                  <a:moveTo>
                    <a:pt x="3584" y="0"/>
                  </a:moveTo>
                  <a:cubicBezTo>
                    <a:pt x="3569" y="0"/>
                    <a:pt x="3555" y="1"/>
                    <a:pt x="3541" y="4"/>
                  </a:cubicBezTo>
                  <a:cubicBezTo>
                    <a:pt x="3396" y="26"/>
                    <a:pt x="3297" y="163"/>
                    <a:pt x="3321" y="309"/>
                  </a:cubicBezTo>
                  <a:cubicBezTo>
                    <a:pt x="3357" y="529"/>
                    <a:pt x="3374" y="756"/>
                    <a:pt x="3374" y="982"/>
                  </a:cubicBezTo>
                  <a:cubicBezTo>
                    <a:pt x="3374" y="1098"/>
                    <a:pt x="3369" y="1219"/>
                    <a:pt x="3359" y="1341"/>
                  </a:cubicBezTo>
                  <a:cubicBezTo>
                    <a:pt x="3353" y="1414"/>
                    <a:pt x="3378" y="1487"/>
                    <a:pt x="3429" y="1543"/>
                  </a:cubicBezTo>
                  <a:cubicBezTo>
                    <a:pt x="3479" y="1597"/>
                    <a:pt x="3550" y="1629"/>
                    <a:pt x="3624" y="1629"/>
                  </a:cubicBezTo>
                  <a:lnTo>
                    <a:pt x="4143" y="1629"/>
                  </a:lnTo>
                  <a:cubicBezTo>
                    <a:pt x="5379" y="1629"/>
                    <a:pt x="6384" y="2643"/>
                    <a:pt x="6384" y="3891"/>
                  </a:cubicBezTo>
                  <a:cubicBezTo>
                    <a:pt x="6384" y="5138"/>
                    <a:pt x="5379" y="6154"/>
                    <a:pt x="4143" y="6154"/>
                  </a:cubicBezTo>
                  <a:lnTo>
                    <a:pt x="266" y="6154"/>
                  </a:lnTo>
                  <a:cubicBezTo>
                    <a:pt x="120" y="6154"/>
                    <a:pt x="0" y="6273"/>
                    <a:pt x="0" y="6420"/>
                  </a:cubicBezTo>
                  <a:cubicBezTo>
                    <a:pt x="0" y="6567"/>
                    <a:pt x="120" y="6686"/>
                    <a:pt x="266" y="6686"/>
                  </a:cubicBezTo>
                  <a:lnTo>
                    <a:pt x="4143" y="6686"/>
                  </a:lnTo>
                  <a:cubicBezTo>
                    <a:pt x="5671" y="6686"/>
                    <a:pt x="6916" y="5432"/>
                    <a:pt x="6916" y="3891"/>
                  </a:cubicBezTo>
                  <a:cubicBezTo>
                    <a:pt x="6916" y="2351"/>
                    <a:pt x="5671" y="1097"/>
                    <a:pt x="4143" y="1097"/>
                  </a:cubicBezTo>
                  <a:lnTo>
                    <a:pt x="3905" y="1097"/>
                  </a:lnTo>
                  <a:cubicBezTo>
                    <a:pt x="3906" y="1058"/>
                    <a:pt x="3906" y="1020"/>
                    <a:pt x="3906" y="982"/>
                  </a:cubicBezTo>
                  <a:cubicBezTo>
                    <a:pt x="3906" y="728"/>
                    <a:pt x="3886" y="473"/>
                    <a:pt x="3846" y="223"/>
                  </a:cubicBezTo>
                  <a:cubicBezTo>
                    <a:pt x="3824" y="93"/>
                    <a:pt x="3712" y="0"/>
                    <a:pt x="35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9"/>
            <p:cNvSpPr/>
            <p:nvPr/>
          </p:nvSpPr>
          <p:spPr>
            <a:xfrm>
              <a:off x="6051146" y="3351412"/>
              <a:ext cx="223748" cy="234726"/>
            </a:xfrm>
            <a:custGeom>
              <a:avLst/>
              <a:gdLst/>
              <a:ahLst/>
              <a:cxnLst/>
              <a:rect l="l" t="t" r="r" b="b"/>
              <a:pathLst>
                <a:path w="6746" h="7077" extrusionOk="0">
                  <a:moveTo>
                    <a:pt x="5195" y="532"/>
                  </a:moveTo>
                  <a:cubicBezTo>
                    <a:pt x="5443" y="532"/>
                    <a:pt x="5644" y="736"/>
                    <a:pt x="5644" y="988"/>
                  </a:cubicBezTo>
                  <a:cubicBezTo>
                    <a:pt x="5644" y="1238"/>
                    <a:pt x="5442" y="1442"/>
                    <a:pt x="5195" y="1442"/>
                  </a:cubicBezTo>
                  <a:cubicBezTo>
                    <a:pt x="4947" y="1442"/>
                    <a:pt x="4746" y="1238"/>
                    <a:pt x="4746" y="988"/>
                  </a:cubicBezTo>
                  <a:cubicBezTo>
                    <a:pt x="4746" y="736"/>
                    <a:pt x="4947" y="532"/>
                    <a:pt x="5195" y="532"/>
                  </a:cubicBezTo>
                  <a:close/>
                  <a:moveTo>
                    <a:pt x="5195" y="1"/>
                  </a:moveTo>
                  <a:cubicBezTo>
                    <a:pt x="4655" y="1"/>
                    <a:pt x="4214" y="443"/>
                    <a:pt x="4214" y="988"/>
                  </a:cubicBezTo>
                  <a:cubicBezTo>
                    <a:pt x="4214" y="1532"/>
                    <a:pt x="4655" y="1974"/>
                    <a:pt x="5195" y="1974"/>
                  </a:cubicBezTo>
                  <a:cubicBezTo>
                    <a:pt x="5279" y="1974"/>
                    <a:pt x="5360" y="1964"/>
                    <a:pt x="5438" y="1944"/>
                  </a:cubicBezTo>
                  <a:lnTo>
                    <a:pt x="6160" y="3058"/>
                  </a:lnTo>
                  <a:cubicBezTo>
                    <a:pt x="6184" y="3097"/>
                    <a:pt x="6213" y="3193"/>
                    <a:pt x="6213" y="3239"/>
                  </a:cubicBezTo>
                  <a:lnTo>
                    <a:pt x="6213" y="6544"/>
                  </a:lnTo>
                  <a:lnTo>
                    <a:pt x="266" y="6544"/>
                  </a:lnTo>
                  <a:cubicBezTo>
                    <a:pt x="120" y="6544"/>
                    <a:pt x="0" y="6663"/>
                    <a:pt x="0" y="6810"/>
                  </a:cubicBezTo>
                  <a:cubicBezTo>
                    <a:pt x="0" y="6957"/>
                    <a:pt x="120" y="7076"/>
                    <a:pt x="266" y="7076"/>
                  </a:cubicBezTo>
                  <a:lnTo>
                    <a:pt x="6303" y="7076"/>
                  </a:lnTo>
                  <a:cubicBezTo>
                    <a:pt x="6547" y="7075"/>
                    <a:pt x="6745" y="6877"/>
                    <a:pt x="6745" y="6633"/>
                  </a:cubicBezTo>
                  <a:lnTo>
                    <a:pt x="6745" y="3239"/>
                  </a:lnTo>
                  <a:cubicBezTo>
                    <a:pt x="6745" y="3090"/>
                    <a:pt x="6687" y="2893"/>
                    <a:pt x="6606" y="2769"/>
                  </a:cubicBezTo>
                  <a:lnTo>
                    <a:pt x="5898" y="1675"/>
                  </a:lnTo>
                  <a:cubicBezTo>
                    <a:pt x="6069" y="1497"/>
                    <a:pt x="6175" y="1255"/>
                    <a:pt x="6175" y="988"/>
                  </a:cubicBezTo>
                  <a:cubicBezTo>
                    <a:pt x="6175" y="443"/>
                    <a:pt x="5736" y="1"/>
                    <a:pt x="5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9"/>
            <p:cNvSpPr/>
            <p:nvPr/>
          </p:nvSpPr>
          <p:spPr>
            <a:xfrm>
              <a:off x="6197481" y="3351412"/>
              <a:ext cx="273367" cy="287662"/>
            </a:xfrm>
            <a:custGeom>
              <a:avLst/>
              <a:gdLst/>
              <a:ahLst/>
              <a:cxnLst/>
              <a:rect l="l" t="t" r="r" b="b"/>
              <a:pathLst>
                <a:path w="8242" h="8673" extrusionOk="0">
                  <a:moveTo>
                    <a:pt x="3464" y="532"/>
                  </a:moveTo>
                  <a:cubicBezTo>
                    <a:pt x="3711" y="532"/>
                    <a:pt x="3912" y="736"/>
                    <a:pt x="3912" y="988"/>
                  </a:cubicBezTo>
                  <a:cubicBezTo>
                    <a:pt x="3912" y="1238"/>
                    <a:pt x="3711" y="1442"/>
                    <a:pt x="3464" y="1442"/>
                  </a:cubicBezTo>
                  <a:cubicBezTo>
                    <a:pt x="3216" y="1442"/>
                    <a:pt x="3015" y="1238"/>
                    <a:pt x="3015" y="988"/>
                  </a:cubicBezTo>
                  <a:cubicBezTo>
                    <a:pt x="3015" y="736"/>
                    <a:pt x="3216" y="532"/>
                    <a:pt x="3464" y="532"/>
                  </a:cubicBezTo>
                  <a:close/>
                  <a:moveTo>
                    <a:pt x="7260" y="532"/>
                  </a:moveTo>
                  <a:cubicBezTo>
                    <a:pt x="7509" y="532"/>
                    <a:pt x="7710" y="736"/>
                    <a:pt x="7710" y="988"/>
                  </a:cubicBezTo>
                  <a:cubicBezTo>
                    <a:pt x="7710" y="1238"/>
                    <a:pt x="7509" y="1442"/>
                    <a:pt x="7260" y="1442"/>
                  </a:cubicBezTo>
                  <a:cubicBezTo>
                    <a:pt x="7013" y="1442"/>
                    <a:pt x="6812" y="1238"/>
                    <a:pt x="6812" y="988"/>
                  </a:cubicBezTo>
                  <a:cubicBezTo>
                    <a:pt x="6812" y="736"/>
                    <a:pt x="7013" y="532"/>
                    <a:pt x="7260" y="532"/>
                  </a:cubicBezTo>
                  <a:close/>
                  <a:moveTo>
                    <a:pt x="3464" y="1"/>
                  </a:moveTo>
                  <a:cubicBezTo>
                    <a:pt x="2922" y="1"/>
                    <a:pt x="2483" y="443"/>
                    <a:pt x="2483" y="988"/>
                  </a:cubicBezTo>
                  <a:cubicBezTo>
                    <a:pt x="2483" y="1422"/>
                    <a:pt x="2764" y="1793"/>
                    <a:pt x="3153" y="1923"/>
                  </a:cubicBezTo>
                  <a:lnTo>
                    <a:pt x="3153" y="8142"/>
                  </a:lnTo>
                  <a:lnTo>
                    <a:pt x="266" y="8142"/>
                  </a:lnTo>
                  <a:cubicBezTo>
                    <a:pt x="119" y="8142"/>
                    <a:pt x="0" y="8261"/>
                    <a:pt x="0" y="8407"/>
                  </a:cubicBezTo>
                  <a:cubicBezTo>
                    <a:pt x="0" y="8554"/>
                    <a:pt x="119" y="8673"/>
                    <a:pt x="266" y="8673"/>
                  </a:cubicBezTo>
                  <a:lnTo>
                    <a:pt x="3242" y="8673"/>
                  </a:lnTo>
                  <a:cubicBezTo>
                    <a:pt x="3486" y="8673"/>
                    <a:pt x="3684" y="8475"/>
                    <a:pt x="3684" y="8230"/>
                  </a:cubicBezTo>
                  <a:lnTo>
                    <a:pt x="3684" y="1949"/>
                  </a:lnTo>
                  <a:cubicBezTo>
                    <a:pt x="4033" y="1868"/>
                    <a:pt x="4312" y="1599"/>
                    <a:pt x="4408" y="1254"/>
                  </a:cubicBezTo>
                  <a:lnTo>
                    <a:pt x="6317" y="1254"/>
                  </a:lnTo>
                  <a:cubicBezTo>
                    <a:pt x="6432" y="1668"/>
                    <a:pt x="6812" y="1974"/>
                    <a:pt x="7260" y="1974"/>
                  </a:cubicBezTo>
                  <a:cubicBezTo>
                    <a:pt x="7801" y="1974"/>
                    <a:pt x="8242" y="1532"/>
                    <a:pt x="8242" y="988"/>
                  </a:cubicBezTo>
                  <a:cubicBezTo>
                    <a:pt x="8242" y="443"/>
                    <a:pt x="7801" y="1"/>
                    <a:pt x="7260" y="1"/>
                  </a:cubicBezTo>
                  <a:cubicBezTo>
                    <a:pt x="6812" y="1"/>
                    <a:pt x="6433" y="306"/>
                    <a:pt x="6317" y="722"/>
                  </a:cubicBezTo>
                  <a:lnTo>
                    <a:pt x="4408" y="722"/>
                  </a:lnTo>
                  <a:cubicBezTo>
                    <a:pt x="4292" y="306"/>
                    <a:pt x="3913" y="1"/>
                    <a:pt x="34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9"/>
            <p:cNvSpPr/>
            <p:nvPr/>
          </p:nvSpPr>
          <p:spPr>
            <a:xfrm>
              <a:off x="6050682" y="3597515"/>
              <a:ext cx="108027" cy="65506"/>
            </a:xfrm>
            <a:custGeom>
              <a:avLst/>
              <a:gdLst/>
              <a:ahLst/>
              <a:cxnLst/>
              <a:rect l="l" t="t" r="r" b="b"/>
              <a:pathLst>
                <a:path w="3257" h="1975" extrusionOk="0">
                  <a:moveTo>
                    <a:pt x="995" y="532"/>
                  </a:moveTo>
                  <a:cubicBezTo>
                    <a:pt x="1240" y="532"/>
                    <a:pt x="1436" y="727"/>
                    <a:pt x="1444" y="976"/>
                  </a:cubicBezTo>
                  <a:cubicBezTo>
                    <a:pt x="1451" y="1226"/>
                    <a:pt x="1255" y="1436"/>
                    <a:pt x="1007" y="1443"/>
                  </a:cubicBezTo>
                  <a:lnTo>
                    <a:pt x="995" y="1443"/>
                  </a:lnTo>
                  <a:cubicBezTo>
                    <a:pt x="750" y="1443"/>
                    <a:pt x="552" y="1248"/>
                    <a:pt x="546" y="999"/>
                  </a:cubicBezTo>
                  <a:cubicBezTo>
                    <a:pt x="539" y="749"/>
                    <a:pt x="735" y="539"/>
                    <a:pt x="983" y="532"/>
                  </a:cubicBezTo>
                  <a:close/>
                  <a:moveTo>
                    <a:pt x="995" y="0"/>
                  </a:moveTo>
                  <a:cubicBezTo>
                    <a:pt x="986" y="0"/>
                    <a:pt x="977" y="0"/>
                    <a:pt x="968" y="1"/>
                  </a:cubicBezTo>
                  <a:cubicBezTo>
                    <a:pt x="427" y="16"/>
                    <a:pt x="0" y="470"/>
                    <a:pt x="14" y="1014"/>
                  </a:cubicBezTo>
                  <a:cubicBezTo>
                    <a:pt x="29" y="1553"/>
                    <a:pt x="459" y="1975"/>
                    <a:pt x="995" y="1975"/>
                  </a:cubicBezTo>
                  <a:cubicBezTo>
                    <a:pt x="1003" y="1975"/>
                    <a:pt x="1012" y="1975"/>
                    <a:pt x="1022" y="1974"/>
                  </a:cubicBezTo>
                  <a:cubicBezTo>
                    <a:pt x="1461" y="1962"/>
                    <a:pt x="1827" y="1658"/>
                    <a:pt x="1940" y="1253"/>
                  </a:cubicBezTo>
                  <a:lnTo>
                    <a:pt x="2991" y="1253"/>
                  </a:lnTo>
                  <a:cubicBezTo>
                    <a:pt x="3138" y="1253"/>
                    <a:pt x="3257" y="1134"/>
                    <a:pt x="3257" y="988"/>
                  </a:cubicBezTo>
                  <a:cubicBezTo>
                    <a:pt x="3257" y="841"/>
                    <a:pt x="3138" y="722"/>
                    <a:pt x="2991" y="722"/>
                  </a:cubicBezTo>
                  <a:lnTo>
                    <a:pt x="1940" y="722"/>
                  </a:lnTo>
                  <a:cubicBezTo>
                    <a:pt x="1826" y="302"/>
                    <a:pt x="1448" y="0"/>
                    <a:pt x="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9"/>
            <p:cNvSpPr/>
            <p:nvPr/>
          </p:nvSpPr>
          <p:spPr>
            <a:xfrm>
              <a:off x="6051146" y="3653369"/>
              <a:ext cx="597280" cy="65473"/>
            </a:xfrm>
            <a:custGeom>
              <a:avLst/>
              <a:gdLst/>
              <a:ahLst/>
              <a:cxnLst/>
              <a:rect l="l" t="t" r="r" b="b"/>
              <a:pathLst>
                <a:path w="18008" h="1974" extrusionOk="0">
                  <a:moveTo>
                    <a:pt x="4793" y="532"/>
                  </a:moveTo>
                  <a:cubicBezTo>
                    <a:pt x="5038" y="532"/>
                    <a:pt x="5235" y="726"/>
                    <a:pt x="5242" y="974"/>
                  </a:cubicBezTo>
                  <a:cubicBezTo>
                    <a:pt x="5248" y="1226"/>
                    <a:pt x="5053" y="1435"/>
                    <a:pt x="4806" y="1442"/>
                  </a:cubicBezTo>
                  <a:lnTo>
                    <a:pt x="4792" y="1442"/>
                  </a:lnTo>
                  <a:cubicBezTo>
                    <a:pt x="4548" y="1442"/>
                    <a:pt x="4351" y="1248"/>
                    <a:pt x="4345" y="999"/>
                  </a:cubicBezTo>
                  <a:cubicBezTo>
                    <a:pt x="4337" y="749"/>
                    <a:pt x="4533" y="538"/>
                    <a:pt x="4781" y="532"/>
                  </a:cubicBezTo>
                  <a:close/>
                  <a:moveTo>
                    <a:pt x="4767" y="0"/>
                  </a:moveTo>
                  <a:cubicBezTo>
                    <a:pt x="4327" y="12"/>
                    <a:pt x="3962" y="315"/>
                    <a:pt x="3849" y="721"/>
                  </a:cubicBezTo>
                  <a:lnTo>
                    <a:pt x="266" y="721"/>
                  </a:lnTo>
                  <a:cubicBezTo>
                    <a:pt x="120" y="721"/>
                    <a:pt x="0" y="840"/>
                    <a:pt x="0" y="987"/>
                  </a:cubicBezTo>
                  <a:cubicBezTo>
                    <a:pt x="0" y="1134"/>
                    <a:pt x="120" y="1253"/>
                    <a:pt x="266" y="1253"/>
                  </a:cubicBezTo>
                  <a:lnTo>
                    <a:pt x="3848" y="1253"/>
                  </a:lnTo>
                  <a:cubicBezTo>
                    <a:pt x="3963" y="1672"/>
                    <a:pt x="4340" y="1973"/>
                    <a:pt x="4792" y="1973"/>
                  </a:cubicBezTo>
                  <a:lnTo>
                    <a:pt x="4820" y="1973"/>
                  </a:lnTo>
                  <a:cubicBezTo>
                    <a:pt x="5259" y="1961"/>
                    <a:pt x="5625" y="1658"/>
                    <a:pt x="5738" y="1253"/>
                  </a:cubicBezTo>
                  <a:lnTo>
                    <a:pt x="17741" y="1253"/>
                  </a:lnTo>
                  <a:cubicBezTo>
                    <a:pt x="17888" y="1253"/>
                    <a:pt x="18007" y="1134"/>
                    <a:pt x="18007" y="987"/>
                  </a:cubicBezTo>
                  <a:cubicBezTo>
                    <a:pt x="18007" y="840"/>
                    <a:pt x="17888" y="721"/>
                    <a:pt x="17741" y="721"/>
                  </a:cubicBezTo>
                  <a:lnTo>
                    <a:pt x="5738" y="721"/>
                  </a:lnTo>
                  <a:cubicBezTo>
                    <a:pt x="5624" y="302"/>
                    <a:pt x="5246" y="0"/>
                    <a:pt x="47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9"/>
            <p:cNvSpPr/>
            <p:nvPr/>
          </p:nvSpPr>
          <p:spPr>
            <a:xfrm>
              <a:off x="6498476" y="3568460"/>
              <a:ext cx="149950" cy="17645"/>
            </a:xfrm>
            <a:custGeom>
              <a:avLst/>
              <a:gdLst/>
              <a:ahLst/>
              <a:cxnLst/>
              <a:rect l="l" t="t" r="r" b="b"/>
              <a:pathLst>
                <a:path w="4521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4254" y="531"/>
                  </a:lnTo>
                  <a:cubicBezTo>
                    <a:pt x="4401" y="531"/>
                    <a:pt x="4520" y="413"/>
                    <a:pt x="4520" y="266"/>
                  </a:cubicBezTo>
                  <a:cubicBezTo>
                    <a:pt x="4520" y="119"/>
                    <a:pt x="4401" y="0"/>
                    <a:pt x="4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9"/>
            <p:cNvSpPr/>
            <p:nvPr/>
          </p:nvSpPr>
          <p:spPr>
            <a:xfrm>
              <a:off x="6342059" y="3417183"/>
              <a:ext cx="118839" cy="168922"/>
            </a:xfrm>
            <a:custGeom>
              <a:avLst/>
              <a:gdLst/>
              <a:ahLst/>
              <a:cxnLst/>
              <a:rect l="l" t="t" r="r" b="b"/>
              <a:pathLst>
                <a:path w="3583" h="5093" extrusionOk="0">
                  <a:moveTo>
                    <a:pt x="981" y="532"/>
                  </a:moveTo>
                  <a:cubicBezTo>
                    <a:pt x="1229" y="532"/>
                    <a:pt x="1430" y="737"/>
                    <a:pt x="1430" y="987"/>
                  </a:cubicBezTo>
                  <a:cubicBezTo>
                    <a:pt x="1430" y="1239"/>
                    <a:pt x="1229" y="1442"/>
                    <a:pt x="981" y="1442"/>
                  </a:cubicBezTo>
                  <a:cubicBezTo>
                    <a:pt x="733" y="1442"/>
                    <a:pt x="532" y="1239"/>
                    <a:pt x="532" y="987"/>
                  </a:cubicBezTo>
                  <a:cubicBezTo>
                    <a:pt x="532" y="737"/>
                    <a:pt x="733" y="532"/>
                    <a:pt x="981" y="532"/>
                  </a:cubicBezTo>
                  <a:close/>
                  <a:moveTo>
                    <a:pt x="981" y="1"/>
                  </a:moveTo>
                  <a:cubicBezTo>
                    <a:pt x="440" y="1"/>
                    <a:pt x="1" y="443"/>
                    <a:pt x="1" y="987"/>
                  </a:cubicBezTo>
                  <a:cubicBezTo>
                    <a:pt x="1" y="1445"/>
                    <a:pt x="312" y="1832"/>
                    <a:pt x="734" y="1942"/>
                  </a:cubicBezTo>
                  <a:lnTo>
                    <a:pt x="734" y="4650"/>
                  </a:lnTo>
                  <a:cubicBezTo>
                    <a:pt x="734" y="4894"/>
                    <a:pt x="932" y="5092"/>
                    <a:pt x="1178" y="5092"/>
                  </a:cubicBezTo>
                  <a:lnTo>
                    <a:pt x="3316" y="5092"/>
                  </a:lnTo>
                  <a:cubicBezTo>
                    <a:pt x="3463" y="5092"/>
                    <a:pt x="3582" y="4974"/>
                    <a:pt x="3582" y="4826"/>
                  </a:cubicBezTo>
                  <a:cubicBezTo>
                    <a:pt x="3582" y="4680"/>
                    <a:pt x="3463" y="4561"/>
                    <a:pt x="3316" y="4561"/>
                  </a:cubicBezTo>
                  <a:lnTo>
                    <a:pt x="1266" y="4561"/>
                  </a:lnTo>
                  <a:lnTo>
                    <a:pt x="1266" y="1932"/>
                  </a:lnTo>
                  <a:cubicBezTo>
                    <a:pt x="1668" y="1809"/>
                    <a:pt x="1962" y="1432"/>
                    <a:pt x="1962" y="987"/>
                  </a:cubicBezTo>
                  <a:cubicBezTo>
                    <a:pt x="1962" y="443"/>
                    <a:pt x="1521" y="1"/>
                    <a:pt x="9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9"/>
            <p:cNvSpPr/>
            <p:nvPr/>
          </p:nvSpPr>
          <p:spPr>
            <a:xfrm>
              <a:off x="6341561" y="3597515"/>
              <a:ext cx="306866" cy="65506"/>
            </a:xfrm>
            <a:custGeom>
              <a:avLst/>
              <a:gdLst/>
              <a:ahLst/>
              <a:cxnLst/>
              <a:rect l="l" t="t" r="r" b="b"/>
              <a:pathLst>
                <a:path w="9252" h="1975" extrusionOk="0">
                  <a:moveTo>
                    <a:pt x="996" y="532"/>
                  </a:moveTo>
                  <a:cubicBezTo>
                    <a:pt x="1241" y="532"/>
                    <a:pt x="1438" y="727"/>
                    <a:pt x="1444" y="976"/>
                  </a:cubicBezTo>
                  <a:cubicBezTo>
                    <a:pt x="1451" y="1226"/>
                    <a:pt x="1255" y="1436"/>
                    <a:pt x="1008" y="1443"/>
                  </a:cubicBezTo>
                  <a:lnTo>
                    <a:pt x="995" y="1443"/>
                  </a:lnTo>
                  <a:cubicBezTo>
                    <a:pt x="751" y="1443"/>
                    <a:pt x="554" y="1248"/>
                    <a:pt x="547" y="999"/>
                  </a:cubicBezTo>
                  <a:cubicBezTo>
                    <a:pt x="541" y="749"/>
                    <a:pt x="737" y="539"/>
                    <a:pt x="984" y="532"/>
                  </a:cubicBezTo>
                  <a:close/>
                  <a:moveTo>
                    <a:pt x="7012" y="532"/>
                  </a:moveTo>
                  <a:cubicBezTo>
                    <a:pt x="7257" y="532"/>
                    <a:pt x="7455" y="727"/>
                    <a:pt x="7461" y="976"/>
                  </a:cubicBezTo>
                  <a:cubicBezTo>
                    <a:pt x="7468" y="1226"/>
                    <a:pt x="7272" y="1436"/>
                    <a:pt x="7024" y="1443"/>
                  </a:cubicBezTo>
                  <a:lnTo>
                    <a:pt x="7012" y="1443"/>
                  </a:lnTo>
                  <a:cubicBezTo>
                    <a:pt x="6767" y="1443"/>
                    <a:pt x="6570" y="1248"/>
                    <a:pt x="6563" y="999"/>
                  </a:cubicBezTo>
                  <a:cubicBezTo>
                    <a:pt x="6556" y="749"/>
                    <a:pt x="6752" y="539"/>
                    <a:pt x="7000" y="532"/>
                  </a:cubicBezTo>
                  <a:close/>
                  <a:moveTo>
                    <a:pt x="996" y="0"/>
                  </a:moveTo>
                  <a:cubicBezTo>
                    <a:pt x="987" y="0"/>
                    <a:pt x="978" y="0"/>
                    <a:pt x="969" y="1"/>
                  </a:cubicBezTo>
                  <a:cubicBezTo>
                    <a:pt x="429" y="16"/>
                    <a:pt x="0" y="470"/>
                    <a:pt x="15" y="1014"/>
                  </a:cubicBezTo>
                  <a:cubicBezTo>
                    <a:pt x="29" y="1553"/>
                    <a:pt x="460" y="1975"/>
                    <a:pt x="995" y="1975"/>
                  </a:cubicBezTo>
                  <a:cubicBezTo>
                    <a:pt x="1004" y="1975"/>
                    <a:pt x="1013" y="1975"/>
                    <a:pt x="1022" y="1974"/>
                  </a:cubicBezTo>
                  <a:cubicBezTo>
                    <a:pt x="1462" y="1962"/>
                    <a:pt x="1827" y="1658"/>
                    <a:pt x="1940" y="1253"/>
                  </a:cubicBezTo>
                  <a:lnTo>
                    <a:pt x="6066" y="1253"/>
                  </a:lnTo>
                  <a:cubicBezTo>
                    <a:pt x="6180" y="1673"/>
                    <a:pt x="6558" y="1975"/>
                    <a:pt x="7011" y="1975"/>
                  </a:cubicBezTo>
                  <a:cubicBezTo>
                    <a:pt x="7020" y="1975"/>
                    <a:pt x="7030" y="1975"/>
                    <a:pt x="7039" y="1974"/>
                  </a:cubicBezTo>
                  <a:cubicBezTo>
                    <a:pt x="7478" y="1962"/>
                    <a:pt x="7843" y="1658"/>
                    <a:pt x="7957" y="1253"/>
                  </a:cubicBezTo>
                  <a:lnTo>
                    <a:pt x="8985" y="1253"/>
                  </a:lnTo>
                  <a:cubicBezTo>
                    <a:pt x="9131" y="1253"/>
                    <a:pt x="9250" y="1134"/>
                    <a:pt x="9250" y="988"/>
                  </a:cubicBezTo>
                  <a:cubicBezTo>
                    <a:pt x="9251" y="841"/>
                    <a:pt x="9132" y="722"/>
                    <a:pt x="8985" y="722"/>
                  </a:cubicBezTo>
                  <a:lnTo>
                    <a:pt x="7957" y="722"/>
                  </a:lnTo>
                  <a:cubicBezTo>
                    <a:pt x="7843" y="302"/>
                    <a:pt x="7465" y="0"/>
                    <a:pt x="7012" y="0"/>
                  </a:cubicBezTo>
                  <a:cubicBezTo>
                    <a:pt x="7003" y="0"/>
                    <a:pt x="6995" y="0"/>
                    <a:pt x="6985" y="1"/>
                  </a:cubicBezTo>
                  <a:cubicBezTo>
                    <a:pt x="6546" y="12"/>
                    <a:pt x="6180" y="316"/>
                    <a:pt x="6067" y="722"/>
                  </a:cubicBezTo>
                  <a:lnTo>
                    <a:pt x="1941" y="722"/>
                  </a:lnTo>
                  <a:cubicBezTo>
                    <a:pt x="1826" y="302"/>
                    <a:pt x="1449" y="0"/>
                    <a:pt x="9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9"/>
            <p:cNvSpPr/>
            <p:nvPr/>
          </p:nvSpPr>
          <p:spPr>
            <a:xfrm>
              <a:off x="6342025" y="3270682"/>
              <a:ext cx="65108" cy="65506"/>
            </a:xfrm>
            <a:custGeom>
              <a:avLst/>
              <a:gdLst/>
              <a:ahLst/>
              <a:cxnLst/>
              <a:rect l="l" t="t" r="r" b="b"/>
              <a:pathLst>
                <a:path w="1963" h="1975" extrusionOk="0">
                  <a:moveTo>
                    <a:pt x="982" y="532"/>
                  </a:moveTo>
                  <a:cubicBezTo>
                    <a:pt x="1230" y="532"/>
                    <a:pt x="1431" y="737"/>
                    <a:pt x="1431" y="987"/>
                  </a:cubicBezTo>
                  <a:cubicBezTo>
                    <a:pt x="1431" y="1239"/>
                    <a:pt x="1230" y="1443"/>
                    <a:pt x="982" y="1443"/>
                  </a:cubicBezTo>
                  <a:cubicBezTo>
                    <a:pt x="734" y="1443"/>
                    <a:pt x="533" y="1239"/>
                    <a:pt x="533" y="987"/>
                  </a:cubicBezTo>
                  <a:cubicBezTo>
                    <a:pt x="533" y="737"/>
                    <a:pt x="734" y="532"/>
                    <a:pt x="982" y="532"/>
                  </a:cubicBezTo>
                  <a:close/>
                  <a:moveTo>
                    <a:pt x="982" y="1"/>
                  </a:moveTo>
                  <a:cubicBezTo>
                    <a:pt x="441" y="1"/>
                    <a:pt x="1" y="444"/>
                    <a:pt x="1" y="987"/>
                  </a:cubicBezTo>
                  <a:cubicBezTo>
                    <a:pt x="1" y="1532"/>
                    <a:pt x="441" y="1975"/>
                    <a:pt x="982" y="1975"/>
                  </a:cubicBezTo>
                  <a:cubicBezTo>
                    <a:pt x="1522" y="1975"/>
                    <a:pt x="1963" y="1532"/>
                    <a:pt x="1963" y="987"/>
                  </a:cubicBezTo>
                  <a:cubicBezTo>
                    <a:pt x="1963" y="443"/>
                    <a:pt x="1522" y="1"/>
                    <a:pt x="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5" name="Google Shape;2105;p59"/>
          <p:cNvGrpSpPr/>
          <p:nvPr/>
        </p:nvGrpSpPr>
        <p:grpSpPr>
          <a:xfrm>
            <a:off x="5285601" y="2447393"/>
            <a:ext cx="484249" cy="536704"/>
            <a:chOff x="2645541" y="4001992"/>
            <a:chExt cx="543184" cy="602023"/>
          </a:xfrm>
        </p:grpSpPr>
        <p:sp>
          <p:nvSpPr>
            <p:cNvPr id="2106" name="Google Shape;2106;p59"/>
            <p:cNvSpPr/>
            <p:nvPr/>
          </p:nvSpPr>
          <p:spPr>
            <a:xfrm>
              <a:off x="2709819" y="4234132"/>
              <a:ext cx="74527" cy="54262"/>
            </a:xfrm>
            <a:custGeom>
              <a:avLst/>
              <a:gdLst/>
              <a:ahLst/>
              <a:cxnLst/>
              <a:rect l="l" t="t" r="r" b="b"/>
              <a:pathLst>
                <a:path w="2247" h="1636" extrusionOk="0">
                  <a:moveTo>
                    <a:pt x="1898" y="0"/>
                  </a:moveTo>
                  <a:cubicBezTo>
                    <a:pt x="1671" y="0"/>
                    <a:pt x="1447" y="39"/>
                    <a:pt x="1232" y="116"/>
                  </a:cubicBezTo>
                  <a:cubicBezTo>
                    <a:pt x="688" y="312"/>
                    <a:pt x="259" y="734"/>
                    <a:pt x="53" y="1275"/>
                  </a:cubicBezTo>
                  <a:cubicBezTo>
                    <a:pt x="1" y="1412"/>
                    <a:pt x="69" y="1566"/>
                    <a:pt x="207" y="1618"/>
                  </a:cubicBezTo>
                  <a:cubicBezTo>
                    <a:pt x="238" y="1630"/>
                    <a:pt x="270" y="1636"/>
                    <a:pt x="301" y="1636"/>
                  </a:cubicBezTo>
                  <a:cubicBezTo>
                    <a:pt x="408" y="1636"/>
                    <a:pt x="509" y="1570"/>
                    <a:pt x="550" y="1464"/>
                  </a:cubicBezTo>
                  <a:cubicBezTo>
                    <a:pt x="701" y="1068"/>
                    <a:pt x="1014" y="760"/>
                    <a:pt x="1411" y="617"/>
                  </a:cubicBezTo>
                  <a:cubicBezTo>
                    <a:pt x="1569" y="560"/>
                    <a:pt x="1732" y="532"/>
                    <a:pt x="1898" y="532"/>
                  </a:cubicBezTo>
                  <a:cubicBezTo>
                    <a:pt x="1920" y="532"/>
                    <a:pt x="1941" y="532"/>
                    <a:pt x="1963" y="533"/>
                  </a:cubicBezTo>
                  <a:cubicBezTo>
                    <a:pt x="1966" y="533"/>
                    <a:pt x="1970" y="533"/>
                    <a:pt x="1974" y="533"/>
                  </a:cubicBezTo>
                  <a:cubicBezTo>
                    <a:pt x="2115" y="533"/>
                    <a:pt x="2234" y="422"/>
                    <a:pt x="2240" y="279"/>
                  </a:cubicBezTo>
                  <a:cubicBezTo>
                    <a:pt x="2246" y="133"/>
                    <a:pt x="2133" y="8"/>
                    <a:pt x="1986" y="2"/>
                  </a:cubicBezTo>
                  <a:cubicBezTo>
                    <a:pt x="1957" y="1"/>
                    <a:pt x="1927" y="0"/>
                    <a:pt x="18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9"/>
            <p:cNvSpPr/>
            <p:nvPr/>
          </p:nvSpPr>
          <p:spPr>
            <a:xfrm>
              <a:off x="2862721" y="4064115"/>
              <a:ext cx="251144" cy="228922"/>
            </a:xfrm>
            <a:custGeom>
              <a:avLst/>
              <a:gdLst/>
              <a:ahLst/>
              <a:cxnLst/>
              <a:rect l="l" t="t" r="r" b="b"/>
              <a:pathLst>
                <a:path w="7572" h="6902" extrusionOk="0">
                  <a:moveTo>
                    <a:pt x="5880" y="2326"/>
                  </a:moveTo>
                  <a:cubicBezTo>
                    <a:pt x="6519" y="2326"/>
                    <a:pt x="7040" y="2847"/>
                    <a:pt x="7040" y="3487"/>
                  </a:cubicBezTo>
                  <a:cubicBezTo>
                    <a:pt x="7040" y="3749"/>
                    <a:pt x="6953" y="3991"/>
                    <a:pt x="6806" y="4185"/>
                  </a:cubicBezTo>
                  <a:lnTo>
                    <a:pt x="6806" y="3553"/>
                  </a:lnTo>
                  <a:cubicBezTo>
                    <a:pt x="6806" y="3049"/>
                    <a:pt x="6396" y="2639"/>
                    <a:pt x="5893" y="2639"/>
                  </a:cubicBezTo>
                  <a:cubicBezTo>
                    <a:pt x="5389" y="2639"/>
                    <a:pt x="4979" y="3049"/>
                    <a:pt x="4979" y="3553"/>
                  </a:cubicBezTo>
                  <a:lnTo>
                    <a:pt x="4979" y="4218"/>
                  </a:lnTo>
                  <a:cubicBezTo>
                    <a:pt x="4817" y="4019"/>
                    <a:pt x="4719" y="3765"/>
                    <a:pt x="4719" y="3487"/>
                  </a:cubicBezTo>
                  <a:cubicBezTo>
                    <a:pt x="4719" y="2847"/>
                    <a:pt x="5239" y="2326"/>
                    <a:pt x="5880" y="2326"/>
                  </a:cubicBezTo>
                  <a:close/>
                  <a:moveTo>
                    <a:pt x="4714" y="4713"/>
                  </a:moveTo>
                  <a:cubicBezTo>
                    <a:pt x="4796" y="4790"/>
                    <a:pt x="4885" y="4859"/>
                    <a:pt x="4979" y="4919"/>
                  </a:cubicBezTo>
                  <a:lnTo>
                    <a:pt x="4979" y="5676"/>
                  </a:lnTo>
                  <a:lnTo>
                    <a:pt x="4714" y="5676"/>
                  </a:lnTo>
                  <a:lnTo>
                    <a:pt x="4714" y="4713"/>
                  </a:lnTo>
                  <a:close/>
                  <a:moveTo>
                    <a:pt x="1710" y="1"/>
                  </a:moveTo>
                  <a:cubicBezTo>
                    <a:pt x="1207" y="1"/>
                    <a:pt x="797" y="410"/>
                    <a:pt x="797" y="914"/>
                  </a:cubicBezTo>
                  <a:lnTo>
                    <a:pt x="797" y="5676"/>
                  </a:lnTo>
                  <a:lnTo>
                    <a:pt x="532" y="5676"/>
                  </a:lnTo>
                  <a:lnTo>
                    <a:pt x="532" y="4048"/>
                  </a:lnTo>
                  <a:cubicBezTo>
                    <a:pt x="532" y="3901"/>
                    <a:pt x="413" y="3782"/>
                    <a:pt x="267" y="3782"/>
                  </a:cubicBezTo>
                  <a:cubicBezTo>
                    <a:pt x="120" y="3782"/>
                    <a:pt x="1" y="3901"/>
                    <a:pt x="1" y="4048"/>
                  </a:cubicBezTo>
                  <a:lnTo>
                    <a:pt x="1" y="5942"/>
                  </a:lnTo>
                  <a:cubicBezTo>
                    <a:pt x="1" y="6089"/>
                    <a:pt x="120" y="6208"/>
                    <a:pt x="267" y="6208"/>
                  </a:cubicBezTo>
                  <a:lnTo>
                    <a:pt x="1063" y="6208"/>
                  </a:lnTo>
                  <a:cubicBezTo>
                    <a:pt x="1210" y="6208"/>
                    <a:pt x="1328" y="6089"/>
                    <a:pt x="1328" y="5942"/>
                  </a:cubicBezTo>
                  <a:lnTo>
                    <a:pt x="1328" y="914"/>
                  </a:lnTo>
                  <a:cubicBezTo>
                    <a:pt x="1328" y="704"/>
                    <a:pt x="1500" y="532"/>
                    <a:pt x="1710" y="532"/>
                  </a:cubicBezTo>
                  <a:cubicBezTo>
                    <a:pt x="1921" y="532"/>
                    <a:pt x="2092" y="704"/>
                    <a:pt x="2092" y="914"/>
                  </a:cubicBezTo>
                  <a:lnTo>
                    <a:pt x="2092" y="5942"/>
                  </a:lnTo>
                  <a:cubicBezTo>
                    <a:pt x="2092" y="6089"/>
                    <a:pt x="2210" y="6208"/>
                    <a:pt x="2357" y="6208"/>
                  </a:cubicBezTo>
                  <a:lnTo>
                    <a:pt x="3154" y="6208"/>
                  </a:lnTo>
                  <a:cubicBezTo>
                    <a:pt x="3301" y="6208"/>
                    <a:pt x="3420" y="6089"/>
                    <a:pt x="3420" y="5942"/>
                  </a:cubicBezTo>
                  <a:lnTo>
                    <a:pt x="3420" y="2183"/>
                  </a:lnTo>
                  <a:cubicBezTo>
                    <a:pt x="3420" y="1973"/>
                    <a:pt x="3591" y="1803"/>
                    <a:pt x="3802" y="1803"/>
                  </a:cubicBezTo>
                  <a:cubicBezTo>
                    <a:pt x="4012" y="1803"/>
                    <a:pt x="4183" y="1973"/>
                    <a:pt x="4183" y="2183"/>
                  </a:cubicBezTo>
                  <a:lnTo>
                    <a:pt x="4183" y="5942"/>
                  </a:lnTo>
                  <a:cubicBezTo>
                    <a:pt x="4183" y="6089"/>
                    <a:pt x="4302" y="6208"/>
                    <a:pt x="4448" y="6208"/>
                  </a:cubicBezTo>
                  <a:lnTo>
                    <a:pt x="5245" y="6208"/>
                  </a:lnTo>
                  <a:cubicBezTo>
                    <a:pt x="5392" y="6208"/>
                    <a:pt x="5511" y="6089"/>
                    <a:pt x="5511" y="5942"/>
                  </a:cubicBezTo>
                  <a:lnTo>
                    <a:pt x="5511" y="3553"/>
                  </a:lnTo>
                  <a:cubicBezTo>
                    <a:pt x="5511" y="3343"/>
                    <a:pt x="5683" y="3171"/>
                    <a:pt x="5892" y="3171"/>
                  </a:cubicBezTo>
                  <a:cubicBezTo>
                    <a:pt x="6103" y="3171"/>
                    <a:pt x="6274" y="3343"/>
                    <a:pt x="6274" y="3553"/>
                  </a:cubicBezTo>
                  <a:lnTo>
                    <a:pt x="6274" y="6635"/>
                  </a:lnTo>
                  <a:cubicBezTo>
                    <a:pt x="6274" y="6782"/>
                    <a:pt x="6393" y="6901"/>
                    <a:pt x="6540" y="6901"/>
                  </a:cubicBezTo>
                  <a:cubicBezTo>
                    <a:pt x="6687" y="6901"/>
                    <a:pt x="6806" y="6782"/>
                    <a:pt x="6806" y="6635"/>
                  </a:cubicBezTo>
                  <a:lnTo>
                    <a:pt x="6806" y="4903"/>
                  </a:lnTo>
                  <a:cubicBezTo>
                    <a:pt x="7267" y="4600"/>
                    <a:pt x="7572" y="4079"/>
                    <a:pt x="7572" y="3487"/>
                  </a:cubicBezTo>
                  <a:cubicBezTo>
                    <a:pt x="7572" y="2554"/>
                    <a:pt x="6813" y="1794"/>
                    <a:pt x="5880" y="1794"/>
                  </a:cubicBezTo>
                  <a:cubicBezTo>
                    <a:pt x="5428" y="1794"/>
                    <a:pt x="5018" y="1972"/>
                    <a:pt x="4714" y="2260"/>
                  </a:cubicBezTo>
                  <a:lnTo>
                    <a:pt x="4714" y="2183"/>
                  </a:lnTo>
                  <a:cubicBezTo>
                    <a:pt x="4714" y="1680"/>
                    <a:pt x="4305" y="1271"/>
                    <a:pt x="3802" y="1271"/>
                  </a:cubicBezTo>
                  <a:cubicBezTo>
                    <a:pt x="3299" y="1271"/>
                    <a:pt x="2889" y="1680"/>
                    <a:pt x="2889" y="2183"/>
                  </a:cubicBezTo>
                  <a:lnTo>
                    <a:pt x="2889" y="5676"/>
                  </a:lnTo>
                  <a:lnTo>
                    <a:pt x="2624" y="5676"/>
                  </a:lnTo>
                  <a:lnTo>
                    <a:pt x="2624" y="914"/>
                  </a:lnTo>
                  <a:cubicBezTo>
                    <a:pt x="2624" y="410"/>
                    <a:pt x="2214" y="1"/>
                    <a:pt x="1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9"/>
            <p:cNvSpPr/>
            <p:nvPr/>
          </p:nvSpPr>
          <p:spPr>
            <a:xfrm>
              <a:off x="2663783" y="4098775"/>
              <a:ext cx="424677" cy="441260"/>
            </a:xfrm>
            <a:custGeom>
              <a:avLst/>
              <a:gdLst/>
              <a:ahLst/>
              <a:cxnLst/>
              <a:rect l="l" t="t" r="r" b="b"/>
              <a:pathLst>
                <a:path w="12804" h="13304" extrusionOk="0">
                  <a:moveTo>
                    <a:pt x="3290" y="3672"/>
                  </a:moveTo>
                  <a:cubicBezTo>
                    <a:pt x="3637" y="3672"/>
                    <a:pt x="3982" y="3749"/>
                    <a:pt x="4305" y="3900"/>
                  </a:cubicBezTo>
                  <a:cubicBezTo>
                    <a:pt x="4447" y="3968"/>
                    <a:pt x="4581" y="4048"/>
                    <a:pt x="4704" y="4139"/>
                  </a:cubicBezTo>
                  <a:lnTo>
                    <a:pt x="4704" y="4679"/>
                  </a:lnTo>
                  <a:cubicBezTo>
                    <a:pt x="4693" y="4667"/>
                    <a:pt x="4681" y="4655"/>
                    <a:pt x="4670" y="4643"/>
                  </a:cubicBezTo>
                  <a:cubicBezTo>
                    <a:pt x="4618" y="4593"/>
                    <a:pt x="4551" y="4568"/>
                    <a:pt x="4484" y="4568"/>
                  </a:cubicBezTo>
                  <a:cubicBezTo>
                    <a:pt x="4415" y="4568"/>
                    <a:pt x="4346" y="4595"/>
                    <a:pt x="4294" y="4648"/>
                  </a:cubicBezTo>
                  <a:cubicBezTo>
                    <a:pt x="4192" y="4754"/>
                    <a:pt x="4194" y="4922"/>
                    <a:pt x="4299" y="5025"/>
                  </a:cubicBezTo>
                  <a:cubicBezTo>
                    <a:pt x="4456" y="5178"/>
                    <a:pt x="4575" y="5360"/>
                    <a:pt x="4649" y="5569"/>
                  </a:cubicBezTo>
                  <a:cubicBezTo>
                    <a:pt x="4657" y="5589"/>
                    <a:pt x="4664" y="5610"/>
                    <a:pt x="4670" y="5630"/>
                  </a:cubicBezTo>
                  <a:lnTo>
                    <a:pt x="4320" y="5280"/>
                  </a:lnTo>
                  <a:cubicBezTo>
                    <a:pt x="4087" y="5047"/>
                    <a:pt x="3778" y="4919"/>
                    <a:pt x="3448" y="4919"/>
                  </a:cubicBezTo>
                  <a:cubicBezTo>
                    <a:pt x="3120" y="4919"/>
                    <a:pt x="2810" y="5047"/>
                    <a:pt x="2578" y="5280"/>
                  </a:cubicBezTo>
                  <a:cubicBezTo>
                    <a:pt x="2097" y="5761"/>
                    <a:pt x="2097" y="6542"/>
                    <a:pt x="2578" y="7023"/>
                  </a:cubicBezTo>
                  <a:lnTo>
                    <a:pt x="3035" y="7482"/>
                  </a:lnTo>
                  <a:cubicBezTo>
                    <a:pt x="2912" y="7459"/>
                    <a:pt x="2790" y="7421"/>
                    <a:pt x="2673" y="7366"/>
                  </a:cubicBezTo>
                  <a:cubicBezTo>
                    <a:pt x="2323" y="7201"/>
                    <a:pt x="2058" y="6911"/>
                    <a:pt x="1929" y="6547"/>
                  </a:cubicBezTo>
                  <a:cubicBezTo>
                    <a:pt x="1889" y="6439"/>
                    <a:pt x="1787" y="6372"/>
                    <a:pt x="1677" y="6372"/>
                  </a:cubicBezTo>
                  <a:cubicBezTo>
                    <a:pt x="1648" y="6372"/>
                    <a:pt x="1617" y="6377"/>
                    <a:pt x="1588" y="6387"/>
                  </a:cubicBezTo>
                  <a:cubicBezTo>
                    <a:pt x="1450" y="6437"/>
                    <a:pt x="1378" y="6589"/>
                    <a:pt x="1428" y="6728"/>
                  </a:cubicBezTo>
                  <a:cubicBezTo>
                    <a:pt x="1606" y="7224"/>
                    <a:pt x="1968" y="7621"/>
                    <a:pt x="2446" y="7847"/>
                  </a:cubicBezTo>
                  <a:cubicBezTo>
                    <a:pt x="2715" y="7973"/>
                    <a:pt x="3002" y="8037"/>
                    <a:pt x="3289" y="8037"/>
                  </a:cubicBezTo>
                  <a:cubicBezTo>
                    <a:pt x="3382" y="8037"/>
                    <a:pt x="3477" y="8030"/>
                    <a:pt x="3570" y="8016"/>
                  </a:cubicBezTo>
                  <a:lnTo>
                    <a:pt x="3913" y="8360"/>
                  </a:lnTo>
                  <a:cubicBezTo>
                    <a:pt x="3706" y="8416"/>
                    <a:pt x="3497" y="8443"/>
                    <a:pt x="3290" y="8443"/>
                  </a:cubicBezTo>
                  <a:cubicBezTo>
                    <a:pt x="2313" y="8443"/>
                    <a:pt x="1394" y="7837"/>
                    <a:pt x="1045" y="6866"/>
                  </a:cubicBezTo>
                  <a:cubicBezTo>
                    <a:pt x="599" y="5628"/>
                    <a:pt x="1244" y="4260"/>
                    <a:pt x="2481" y="3814"/>
                  </a:cubicBezTo>
                  <a:cubicBezTo>
                    <a:pt x="2745" y="3719"/>
                    <a:pt x="3018" y="3672"/>
                    <a:pt x="3290" y="3672"/>
                  </a:cubicBezTo>
                  <a:close/>
                  <a:moveTo>
                    <a:pt x="5618" y="1"/>
                  </a:moveTo>
                  <a:cubicBezTo>
                    <a:pt x="5114" y="1"/>
                    <a:pt x="4704" y="410"/>
                    <a:pt x="4704" y="915"/>
                  </a:cubicBezTo>
                  <a:lnTo>
                    <a:pt x="4704" y="1370"/>
                  </a:lnTo>
                  <a:lnTo>
                    <a:pt x="3798" y="550"/>
                  </a:lnTo>
                  <a:cubicBezTo>
                    <a:pt x="3676" y="440"/>
                    <a:pt x="3476" y="363"/>
                    <a:pt x="3311" y="363"/>
                  </a:cubicBezTo>
                  <a:lnTo>
                    <a:pt x="813" y="363"/>
                  </a:lnTo>
                  <a:cubicBezTo>
                    <a:pt x="666" y="363"/>
                    <a:pt x="547" y="482"/>
                    <a:pt x="547" y="629"/>
                  </a:cubicBezTo>
                  <a:cubicBezTo>
                    <a:pt x="547" y="776"/>
                    <a:pt x="666" y="894"/>
                    <a:pt x="813" y="894"/>
                  </a:cubicBezTo>
                  <a:lnTo>
                    <a:pt x="3311" y="894"/>
                  </a:lnTo>
                  <a:cubicBezTo>
                    <a:pt x="3342" y="894"/>
                    <a:pt x="3417" y="924"/>
                    <a:pt x="3441" y="944"/>
                  </a:cubicBezTo>
                  <a:lnTo>
                    <a:pt x="4704" y="2087"/>
                  </a:lnTo>
                  <a:lnTo>
                    <a:pt x="4704" y="3509"/>
                  </a:lnTo>
                  <a:cubicBezTo>
                    <a:pt x="4647" y="3477"/>
                    <a:pt x="4590" y="3448"/>
                    <a:pt x="4531" y="3420"/>
                  </a:cubicBezTo>
                  <a:cubicBezTo>
                    <a:pt x="4137" y="3234"/>
                    <a:pt x="3715" y="3140"/>
                    <a:pt x="3291" y="3140"/>
                  </a:cubicBezTo>
                  <a:cubicBezTo>
                    <a:pt x="2958" y="3140"/>
                    <a:pt x="2624" y="3198"/>
                    <a:pt x="2301" y="3314"/>
                  </a:cubicBezTo>
                  <a:cubicBezTo>
                    <a:pt x="788" y="3858"/>
                    <a:pt x="0" y="5532"/>
                    <a:pt x="545" y="7045"/>
                  </a:cubicBezTo>
                  <a:cubicBezTo>
                    <a:pt x="972" y="8234"/>
                    <a:pt x="2096" y="8976"/>
                    <a:pt x="3292" y="8976"/>
                  </a:cubicBezTo>
                  <a:cubicBezTo>
                    <a:pt x="3619" y="8976"/>
                    <a:pt x="3951" y="8920"/>
                    <a:pt x="4276" y="8803"/>
                  </a:cubicBezTo>
                  <a:cubicBezTo>
                    <a:pt x="4295" y="8796"/>
                    <a:pt x="4315" y="8789"/>
                    <a:pt x="4334" y="8780"/>
                  </a:cubicBezTo>
                  <a:lnTo>
                    <a:pt x="4714" y="9160"/>
                  </a:lnTo>
                  <a:cubicBezTo>
                    <a:pt x="4810" y="10265"/>
                    <a:pt x="5607" y="11180"/>
                    <a:pt x="6677" y="11431"/>
                  </a:cubicBezTo>
                  <a:lnTo>
                    <a:pt x="6677" y="12844"/>
                  </a:lnTo>
                  <a:cubicBezTo>
                    <a:pt x="6677" y="13097"/>
                    <a:pt x="6884" y="13303"/>
                    <a:pt x="7136" y="13303"/>
                  </a:cubicBezTo>
                  <a:lnTo>
                    <a:pt x="10373" y="13303"/>
                  </a:lnTo>
                  <a:cubicBezTo>
                    <a:pt x="10625" y="13303"/>
                    <a:pt x="10832" y="13097"/>
                    <a:pt x="10832" y="12844"/>
                  </a:cubicBezTo>
                  <a:lnTo>
                    <a:pt x="10832" y="11431"/>
                  </a:lnTo>
                  <a:cubicBezTo>
                    <a:pt x="11970" y="11162"/>
                    <a:pt x="12804" y="10128"/>
                    <a:pt x="12804" y="8938"/>
                  </a:cubicBezTo>
                  <a:lnTo>
                    <a:pt x="12804" y="7256"/>
                  </a:lnTo>
                  <a:cubicBezTo>
                    <a:pt x="12804" y="7109"/>
                    <a:pt x="12685" y="6991"/>
                    <a:pt x="12538" y="6991"/>
                  </a:cubicBezTo>
                  <a:cubicBezTo>
                    <a:pt x="12391" y="6991"/>
                    <a:pt x="12272" y="7109"/>
                    <a:pt x="12272" y="7256"/>
                  </a:cubicBezTo>
                  <a:lnTo>
                    <a:pt x="12272" y="8938"/>
                  </a:lnTo>
                  <a:cubicBezTo>
                    <a:pt x="12272" y="9943"/>
                    <a:pt x="11523" y="10807"/>
                    <a:pt x="10529" y="10947"/>
                  </a:cubicBezTo>
                  <a:cubicBezTo>
                    <a:pt x="10397" y="10965"/>
                    <a:pt x="10300" y="11077"/>
                    <a:pt x="10300" y="11210"/>
                  </a:cubicBezTo>
                  <a:lnTo>
                    <a:pt x="10300" y="12771"/>
                  </a:lnTo>
                  <a:lnTo>
                    <a:pt x="7209" y="12771"/>
                  </a:lnTo>
                  <a:lnTo>
                    <a:pt x="7209" y="11211"/>
                  </a:lnTo>
                  <a:cubicBezTo>
                    <a:pt x="7209" y="11077"/>
                    <a:pt x="7112" y="10965"/>
                    <a:pt x="6980" y="10947"/>
                  </a:cubicBezTo>
                  <a:cubicBezTo>
                    <a:pt x="6015" y="10811"/>
                    <a:pt x="5282" y="10005"/>
                    <a:pt x="5238" y="9031"/>
                  </a:cubicBezTo>
                  <a:cubicBezTo>
                    <a:pt x="5236" y="8965"/>
                    <a:pt x="5208" y="8902"/>
                    <a:pt x="5161" y="8855"/>
                  </a:cubicBezTo>
                  <a:lnTo>
                    <a:pt x="2952" y="6647"/>
                  </a:lnTo>
                  <a:cubicBezTo>
                    <a:pt x="2679" y="6374"/>
                    <a:pt x="2679" y="5929"/>
                    <a:pt x="2952" y="5656"/>
                  </a:cubicBezTo>
                  <a:cubicBezTo>
                    <a:pt x="3085" y="5524"/>
                    <a:pt x="3261" y="5451"/>
                    <a:pt x="3448" y="5451"/>
                  </a:cubicBezTo>
                  <a:cubicBezTo>
                    <a:pt x="3635" y="5451"/>
                    <a:pt x="3812" y="5524"/>
                    <a:pt x="3943" y="5656"/>
                  </a:cubicBezTo>
                  <a:lnTo>
                    <a:pt x="4782" y="6495"/>
                  </a:lnTo>
                  <a:cubicBezTo>
                    <a:pt x="4833" y="6546"/>
                    <a:pt x="4901" y="6573"/>
                    <a:pt x="4970" y="6573"/>
                  </a:cubicBezTo>
                  <a:cubicBezTo>
                    <a:pt x="5004" y="6573"/>
                    <a:pt x="5039" y="6566"/>
                    <a:pt x="5071" y="6552"/>
                  </a:cubicBezTo>
                  <a:cubicBezTo>
                    <a:pt x="5171" y="6511"/>
                    <a:pt x="5236" y="6414"/>
                    <a:pt x="5236" y="6307"/>
                  </a:cubicBezTo>
                  <a:lnTo>
                    <a:pt x="5236" y="2568"/>
                  </a:lnTo>
                  <a:lnTo>
                    <a:pt x="5399" y="2716"/>
                  </a:lnTo>
                  <a:cubicBezTo>
                    <a:pt x="5449" y="2762"/>
                    <a:pt x="5514" y="2784"/>
                    <a:pt x="5578" y="2784"/>
                  </a:cubicBezTo>
                  <a:cubicBezTo>
                    <a:pt x="5650" y="2784"/>
                    <a:pt x="5722" y="2755"/>
                    <a:pt x="5775" y="2697"/>
                  </a:cubicBezTo>
                  <a:cubicBezTo>
                    <a:pt x="5873" y="2588"/>
                    <a:pt x="5864" y="2420"/>
                    <a:pt x="5755" y="2321"/>
                  </a:cubicBezTo>
                  <a:lnTo>
                    <a:pt x="5236" y="1851"/>
                  </a:lnTo>
                  <a:lnTo>
                    <a:pt x="5236" y="915"/>
                  </a:lnTo>
                  <a:cubicBezTo>
                    <a:pt x="5236" y="704"/>
                    <a:pt x="5407" y="533"/>
                    <a:pt x="5618" y="533"/>
                  </a:cubicBezTo>
                  <a:cubicBezTo>
                    <a:pt x="5828" y="533"/>
                    <a:pt x="5999" y="704"/>
                    <a:pt x="5999" y="915"/>
                  </a:cubicBezTo>
                  <a:lnTo>
                    <a:pt x="5999" y="1442"/>
                  </a:lnTo>
                  <a:cubicBezTo>
                    <a:pt x="5999" y="1589"/>
                    <a:pt x="6118" y="1708"/>
                    <a:pt x="6265" y="1708"/>
                  </a:cubicBezTo>
                  <a:cubicBezTo>
                    <a:pt x="6411" y="1708"/>
                    <a:pt x="6530" y="1589"/>
                    <a:pt x="6530" y="1442"/>
                  </a:cubicBezTo>
                  <a:lnTo>
                    <a:pt x="6530" y="915"/>
                  </a:lnTo>
                  <a:cubicBezTo>
                    <a:pt x="6530" y="410"/>
                    <a:pt x="6121" y="1"/>
                    <a:pt x="5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9"/>
            <p:cNvSpPr/>
            <p:nvPr/>
          </p:nvSpPr>
          <p:spPr>
            <a:xfrm>
              <a:off x="2854098" y="4319140"/>
              <a:ext cx="82056" cy="105605"/>
            </a:xfrm>
            <a:custGeom>
              <a:avLst/>
              <a:gdLst/>
              <a:ahLst/>
              <a:cxnLst/>
              <a:rect l="l" t="t" r="r" b="b"/>
              <a:pathLst>
                <a:path w="2474" h="3184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011" y="532"/>
                  </a:lnTo>
                  <a:cubicBezTo>
                    <a:pt x="1525" y="532"/>
                    <a:pt x="1941" y="950"/>
                    <a:pt x="1941" y="1463"/>
                  </a:cubicBezTo>
                  <a:lnTo>
                    <a:pt x="1941" y="2918"/>
                  </a:lnTo>
                  <a:cubicBezTo>
                    <a:pt x="1941" y="3065"/>
                    <a:pt x="2061" y="3184"/>
                    <a:pt x="2207" y="3184"/>
                  </a:cubicBezTo>
                  <a:cubicBezTo>
                    <a:pt x="2354" y="3184"/>
                    <a:pt x="2473" y="3065"/>
                    <a:pt x="2473" y="2918"/>
                  </a:cubicBezTo>
                  <a:lnTo>
                    <a:pt x="2473" y="1463"/>
                  </a:lnTo>
                  <a:cubicBezTo>
                    <a:pt x="2473" y="656"/>
                    <a:pt x="1817" y="1"/>
                    <a:pt x="10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9"/>
            <p:cNvSpPr/>
            <p:nvPr/>
          </p:nvSpPr>
          <p:spPr>
            <a:xfrm>
              <a:off x="26455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lnTo>
                    <a:pt x="0" y="5459"/>
                  </a:lnTo>
                  <a:cubicBezTo>
                    <a:pt x="0" y="5606"/>
                    <a:pt x="119" y="5725"/>
                    <a:pt x="266" y="5725"/>
                  </a:cubicBezTo>
                  <a:cubicBezTo>
                    <a:pt x="413" y="5725"/>
                    <a:pt x="532" y="5606"/>
                    <a:pt x="532" y="5459"/>
                  </a:cubicBezTo>
                  <a:lnTo>
                    <a:pt x="532" y="533"/>
                  </a:lnTo>
                  <a:lnTo>
                    <a:pt x="5458" y="533"/>
                  </a:lnTo>
                  <a:cubicBezTo>
                    <a:pt x="5605" y="533"/>
                    <a:pt x="5724" y="414"/>
                    <a:pt x="5724" y="267"/>
                  </a:cubicBezTo>
                  <a:cubicBezTo>
                    <a:pt x="5724" y="120"/>
                    <a:pt x="5605" y="1"/>
                    <a:pt x="5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9"/>
            <p:cNvSpPr/>
            <p:nvPr/>
          </p:nvSpPr>
          <p:spPr>
            <a:xfrm>
              <a:off x="2645541" y="4414098"/>
              <a:ext cx="189884" cy="189917"/>
            </a:xfrm>
            <a:custGeom>
              <a:avLst/>
              <a:gdLst/>
              <a:ahLst/>
              <a:cxnLst/>
              <a:rect l="l" t="t" r="r" b="b"/>
              <a:pathLst>
                <a:path w="5725" h="5726" extrusionOk="0">
                  <a:moveTo>
                    <a:pt x="266" y="0"/>
                  </a:moveTo>
                  <a:cubicBezTo>
                    <a:pt x="119" y="0"/>
                    <a:pt x="0" y="120"/>
                    <a:pt x="0" y="266"/>
                  </a:cubicBezTo>
                  <a:lnTo>
                    <a:pt x="0" y="5460"/>
                  </a:lnTo>
                  <a:cubicBezTo>
                    <a:pt x="0" y="5606"/>
                    <a:pt x="119" y="5726"/>
                    <a:pt x="266" y="5726"/>
                  </a:cubicBezTo>
                  <a:lnTo>
                    <a:pt x="5458" y="5726"/>
                  </a:lnTo>
                  <a:cubicBezTo>
                    <a:pt x="5605" y="5726"/>
                    <a:pt x="5724" y="5606"/>
                    <a:pt x="5724" y="5460"/>
                  </a:cubicBezTo>
                  <a:cubicBezTo>
                    <a:pt x="5724" y="5312"/>
                    <a:pt x="5605" y="5194"/>
                    <a:pt x="5458" y="5194"/>
                  </a:cubicBezTo>
                  <a:lnTo>
                    <a:pt x="532" y="5194"/>
                  </a:lnTo>
                  <a:lnTo>
                    <a:pt x="532" y="266"/>
                  </a:lnTo>
                  <a:cubicBezTo>
                    <a:pt x="532" y="120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9"/>
            <p:cNvSpPr/>
            <p:nvPr/>
          </p:nvSpPr>
          <p:spPr>
            <a:xfrm>
              <a:off x="2998841" y="4001992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5194" y="532"/>
                  </a:lnTo>
                  <a:lnTo>
                    <a:pt x="5194" y="5459"/>
                  </a:lnTo>
                  <a:cubicBezTo>
                    <a:pt x="5194" y="5606"/>
                    <a:pt x="5312" y="5725"/>
                    <a:pt x="5459" y="5725"/>
                  </a:cubicBezTo>
                  <a:cubicBezTo>
                    <a:pt x="5606" y="5725"/>
                    <a:pt x="5725" y="5606"/>
                    <a:pt x="5725" y="5459"/>
                  </a:cubicBezTo>
                  <a:lnTo>
                    <a:pt x="5725" y="266"/>
                  </a:lnTo>
                  <a:cubicBezTo>
                    <a:pt x="5725" y="120"/>
                    <a:pt x="5606" y="1"/>
                    <a:pt x="5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9"/>
            <p:cNvSpPr/>
            <p:nvPr/>
          </p:nvSpPr>
          <p:spPr>
            <a:xfrm>
              <a:off x="2998841" y="4414098"/>
              <a:ext cx="189884" cy="189884"/>
            </a:xfrm>
            <a:custGeom>
              <a:avLst/>
              <a:gdLst/>
              <a:ahLst/>
              <a:cxnLst/>
              <a:rect l="l" t="t" r="r" b="b"/>
              <a:pathLst>
                <a:path w="5725" h="5725" extrusionOk="0">
                  <a:moveTo>
                    <a:pt x="5459" y="0"/>
                  </a:moveTo>
                  <a:cubicBezTo>
                    <a:pt x="5312" y="0"/>
                    <a:pt x="5194" y="120"/>
                    <a:pt x="5194" y="266"/>
                  </a:cubicBezTo>
                  <a:lnTo>
                    <a:pt x="5194" y="5194"/>
                  </a:lnTo>
                  <a:lnTo>
                    <a:pt x="266" y="5194"/>
                  </a:lnTo>
                  <a:cubicBezTo>
                    <a:pt x="120" y="5194"/>
                    <a:pt x="1" y="5312"/>
                    <a:pt x="1" y="5460"/>
                  </a:cubicBezTo>
                  <a:cubicBezTo>
                    <a:pt x="1" y="5605"/>
                    <a:pt x="120" y="5725"/>
                    <a:pt x="266" y="5725"/>
                  </a:cubicBezTo>
                  <a:lnTo>
                    <a:pt x="5459" y="5725"/>
                  </a:lnTo>
                  <a:cubicBezTo>
                    <a:pt x="5606" y="5725"/>
                    <a:pt x="5725" y="5605"/>
                    <a:pt x="5725" y="5460"/>
                  </a:cubicBezTo>
                  <a:lnTo>
                    <a:pt x="5725" y="266"/>
                  </a:lnTo>
                  <a:cubicBezTo>
                    <a:pt x="5725" y="120"/>
                    <a:pt x="5606" y="0"/>
                    <a:pt x="5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9"/>
            <p:cNvSpPr/>
            <p:nvPr/>
          </p:nvSpPr>
          <p:spPr>
            <a:xfrm>
              <a:off x="3073136" y="4486967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2067" y="533"/>
                  </a:lnTo>
                  <a:cubicBezTo>
                    <a:pt x="2213" y="533"/>
                    <a:pt x="2333" y="413"/>
                    <a:pt x="2333" y="267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9"/>
            <p:cNvSpPr/>
            <p:nvPr/>
          </p:nvSpPr>
          <p:spPr>
            <a:xfrm>
              <a:off x="3073136" y="4516851"/>
              <a:ext cx="77380" cy="17645"/>
            </a:xfrm>
            <a:custGeom>
              <a:avLst/>
              <a:gdLst/>
              <a:ahLst/>
              <a:cxnLst/>
              <a:rect l="l" t="t" r="r" b="b"/>
              <a:pathLst>
                <a:path w="2333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19"/>
                    <a:pt x="2213" y="0"/>
                    <a:pt x="2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9"/>
            <p:cNvSpPr/>
            <p:nvPr/>
          </p:nvSpPr>
          <p:spPr>
            <a:xfrm>
              <a:off x="3073136" y="4546702"/>
              <a:ext cx="77380" cy="17678"/>
            </a:xfrm>
            <a:custGeom>
              <a:avLst/>
              <a:gdLst/>
              <a:ahLst/>
              <a:cxnLst/>
              <a:rect l="l" t="t" r="r" b="b"/>
              <a:pathLst>
                <a:path w="2333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067" y="532"/>
                  </a:lnTo>
                  <a:cubicBezTo>
                    <a:pt x="2213" y="532"/>
                    <a:pt x="2333" y="413"/>
                    <a:pt x="2333" y="266"/>
                  </a:cubicBezTo>
                  <a:cubicBezTo>
                    <a:pt x="2333" y="120"/>
                    <a:pt x="2213" y="1"/>
                    <a:pt x="20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9"/>
            <p:cNvSpPr/>
            <p:nvPr/>
          </p:nvSpPr>
          <p:spPr>
            <a:xfrm>
              <a:off x="306776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29" y="128"/>
                    <a:pt x="1" y="197"/>
                    <a:pt x="1" y="267"/>
                  </a:cubicBezTo>
                  <a:cubicBezTo>
                    <a:pt x="1" y="337"/>
                    <a:pt x="29" y="405"/>
                    <a:pt x="79" y="455"/>
                  </a:cubicBezTo>
                  <a:cubicBezTo>
                    <a:pt x="128" y="504"/>
                    <a:pt x="197" y="533"/>
                    <a:pt x="267" y="533"/>
                  </a:cubicBezTo>
                  <a:cubicBezTo>
                    <a:pt x="337" y="533"/>
                    <a:pt x="405" y="504"/>
                    <a:pt x="454" y="455"/>
                  </a:cubicBezTo>
                  <a:cubicBezTo>
                    <a:pt x="505" y="405"/>
                    <a:pt x="532" y="337"/>
                    <a:pt x="532" y="267"/>
                  </a:cubicBezTo>
                  <a:cubicBezTo>
                    <a:pt x="532" y="197"/>
                    <a:pt x="505" y="128"/>
                    <a:pt x="454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9"/>
            <p:cNvSpPr/>
            <p:nvPr/>
          </p:nvSpPr>
          <p:spPr>
            <a:xfrm>
              <a:off x="3100333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6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8" y="504"/>
                    <a:pt x="196" y="533"/>
                    <a:pt x="266" y="533"/>
                  </a:cubicBezTo>
                  <a:cubicBezTo>
                    <a:pt x="336" y="533"/>
                    <a:pt x="404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4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9"/>
            <p:cNvSpPr/>
            <p:nvPr/>
          </p:nvSpPr>
          <p:spPr>
            <a:xfrm>
              <a:off x="3132871" y="4041594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6" y="1"/>
                    <a:pt x="128" y="30"/>
                    <a:pt x="78" y="79"/>
                  </a:cubicBezTo>
                  <a:cubicBezTo>
                    <a:pt x="28" y="128"/>
                    <a:pt x="1" y="197"/>
                    <a:pt x="1" y="267"/>
                  </a:cubicBezTo>
                  <a:cubicBezTo>
                    <a:pt x="1" y="337"/>
                    <a:pt x="28" y="405"/>
                    <a:pt x="78" y="455"/>
                  </a:cubicBezTo>
                  <a:cubicBezTo>
                    <a:pt x="128" y="504"/>
                    <a:pt x="196" y="533"/>
                    <a:pt x="267" y="533"/>
                  </a:cubicBezTo>
                  <a:cubicBezTo>
                    <a:pt x="337" y="533"/>
                    <a:pt x="404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7"/>
                    <a:pt x="504" y="128"/>
                    <a:pt x="455" y="79"/>
                  </a:cubicBezTo>
                  <a:cubicBezTo>
                    <a:pt x="404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9"/>
            <p:cNvSpPr/>
            <p:nvPr/>
          </p:nvSpPr>
          <p:spPr>
            <a:xfrm>
              <a:off x="2686569" y="4504579"/>
              <a:ext cx="59801" cy="59801"/>
            </a:xfrm>
            <a:custGeom>
              <a:avLst/>
              <a:gdLst/>
              <a:ahLst/>
              <a:cxnLst/>
              <a:rect l="l" t="t" r="r" b="b"/>
              <a:pathLst>
                <a:path w="1803" h="1803" extrusionOk="0">
                  <a:moveTo>
                    <a:pt x="1270" y="531"/>
                  </a:moveTo>
                  <a:lnTo>
                    <a:pt x="1270" y="1271"/>
                  </a:lnTo>
                  <a:lnTo>
                    <a:pt x="531" y="1271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9"/>
                    <a:pt x="0" y="443"/>
                  </a:cubicBezTo>
                  <a:lnTo>
                    <a:pt x="0" y="1360"/>
                  </a:lnTo>
                  <a:cubicBezTo>
                    <a:pt x="0" y="1604"/>
                    <a:pt x="198" y="1802"/>
                    <a:pt x="443" y="1802"/>
                  </a:cubicBezTo>
                  <a:lnTo>
                    <a:pt x="1360" y="1802"/>
                  </a:lnTo>
                  <a:cubicBezTo>
                    <a:pt x="1603" y="1802"/>
                    <a:pt x="1802" y="1604"/>
                    <a:pt x="1802" y="1360"/>
                  </a:cubicBezTo>
                  <a:lnTo>
                    <a:pt x="1802" y="443"/>
                  </a:lnTo>
                  <a:cubicBezTo>
                    <a:pt x="1802" y="199"/>
                    <a:pt x="1603" y="0"/>
                    <a:pt x="1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9"/>
            <p:cNvSpPr/>
            <p:nvPr/>
          </p:nvSpPr>
          <p:spPr>
            <a:xfrm>
              <a:off x="2681892" y="4086636"/>
              <a:ext cx="106435" cy="17645"/>
            </a:xfrm>
            <a:custGeom>
              <a:avLst/>
              <a:gdLst/>
              <a:ahLst/>
              <a:cxnLst/>
              <a:rect l="l" t="t" r="r" b="b"/>
              <a:pathLst>
                <a:path w="320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942" y="531"/>
                  </a:lnTo>
                  <a:cubicBezTo>
                    <a:pt x="3089" y="531"/>
                    <a:pt x="3208" y="412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9"/>
            <p:cNvSpPr/>
            <p:nvPr/>
          </p:nvSpPr>
          <p:spPr>
            <a:xfrm>
              <a:off x="2681892" y="4062423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9"/>
            <p:cNvSpPr/>
            <p:nvPr/>
          </p:nvSpPr>
          <p:spPr>
            <a:xfrm>
              <a:off x="2681892" y="4038244"/>
              <a:ext cx="106435" cy="17678"/>
            </a:xfrm>
            <a:custGeom>
              <a:avLst/>
              <a:gdLst/>
              <a:ahLst/>
              <a:cxnLst/>
              <a:rect l="l" t="t" r="r" b="b"/>
              <a:pathLst>
                <a:path w="3209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2942" y="532"/>
                  </a:lnTo>
                  <a:cubicBezTo>
                    <a:pt x="3089" y="532"/>
                    <a:pt x="3208" y="413"/>
                    <a:pt x="3208" y="266"/>
                  </a:cubicBezTo>
                  <a:cubicBezTo>
                    <a:pt x="3208" y="119"/>
                    <a:pt x="3089" y="0"/>
                    <a:pt x="2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59"/>
          <p:cNvGrpSpPr/>
          <p:nvPr/>
        </p:nvGrpSpPr>
        <p:grpSpPr>
          <a:xfrm>
            <a:off x="1011700" y="1197775"/>
            <a:ext cx="76825" cy="76800"/>
            <a:chOff x="3104875" y="1099400"/>
            <a:chExt cx="76825" cy="76800"/>
          </a:xfrm>
        </p:grpSpPr>
        <p:sp>
          <p:nvSpPr>
            <p:cNvPr id="2125" name="Google Shape;2125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59"/>
          <p:cNvGrpSpPr/>
          <p:nvPr/>
        </p:nvGrpSpPr>
        <p:grpSpPr>
          <a:xfrm>
            <a:off x="6556775" y="821850"/>
            <a:ext cx="76825" cy="76800"/>
            <a:chOff x="3104875" y="1099400"/>
            <a:chExt cx="76825" cy="76800"/>
          </a:xfrm>
        </p:grpSpPr>
        <p:sp>
          <p:nvSpPr>
            <p:cNvPr id="2128" name="Google Shape;2128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0" name="Google Shape;2130;p59"/>
          <p:cNvGrpSpPr/>
          <p:nvPr/>
        </p:nvGrpSpPr>
        <p:grpSpPr>
          <a:xfrm>
            <a:off x="7149100" y="4197150"/>
            <a:ext cx="76825" cy="76800"/>
            <a:chOff x="3104875" y="1099400"/>
            <a:chExt cx="76825" cy="76800"/>
          </a:xfrm>
        </p:grpSpPr>
        <p:sp>
          <p:nvSpPr>
            <p:cNvPr id="2131" name="Google Shape;2131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33" name="Google Shape;2133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3028660" y="398380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4" name="Google Shape;2134;p5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913061">
            <a:off x="7375920" y="328184"/>
            <a:ext cx="861581" cy="814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5" name="Google Shape;2135;p59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9084173">
            <a:off x="1237961" y="787475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51;p35">
            <a:extLst>
              <a:ext uri="{FF2B5EF4-FFF2-40B4-BE49-F238E27FC236}">
                <a16:creationId xmlns:a16="http://schemas.microsoft.com/office/drawing/2014/main" id="{B6AFF0CD-659C-D9F8-BEFC-F1B2574B0DFF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C3E49CE-0D18-79A4-3A2C-3212FFE5EEC2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12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4" name="Google Shape;1964;p5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MOTS UTILES</a:t>
            </a:r>
            <a:endParaRPr dirty="0"/>
          </a:p>
        </p:txBody>
      </p:sp>
      <p:graphicFrame>
        <p:nvGraphicFramePr>
          <p:cNvPr id="1965" name="Google Shape;1965;p57"/>
          <p:cNvGraphicFramePr/>
          <p:nvPr>
            <p:extLst>
              <p:ext uri="{D42A27DB-BD31-4B8C-83A1-F6EECF244321}">
                <p14:modId xmlns:p14="http://schemas.microsoft.com/office/powerpoint/2010/main" val="2368696271"/>
              </p:ext>
            </p:extLst>
          </p:nvPr>
        </p:nvGraphicFramePr>
        <p:xfrm>
          <a:off x="832850" y="1655843"/>
          <a:ext cx="7478250" cy="2331610"/>
        </p:xfrm>
        <a:graphic>
          <a:graphicData uri="http://schemas.openxmlformats.org/drawingml/2006/table">
            <a:tbl>
              <a:tblPr>
                <a:noFill/>
                <a:tableStyleId>{B4081959-655B-46BB-8F88-117A851AC06F}</a:tableStyleId>
              </a:tblPr>
              <a:tblGrid>
                <a:gridCol w="249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5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Mot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Signification</a:t>
                      </a:r>
                      <a:endParaRPr sz="2100" dirty="0">
                        <a:solidFill>
                          <a:schemeClr val="dk1"/>
                        </a:solidFill>
                        <a:latin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33C9B">
                        <a:alpha val="33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Agent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b="1" dirty="0">
                          <a:solidFill>
                            <a:schemeClr val="dk1"/>
                          </a:solidFill>
                          <a:latin typeface="Montserrat"/>
                          <a:sym typeface="Montserrat"/>
                        </a:rPr>
                        <a:t>L’entité</a:t>
                      </a: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sym typeface="Montserrat"/>
                        </a:rPr>
                        <a:t> que l’on veut faire progresser (robot, personnage de jeu vidéo…)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État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sym typeface="Montserrat"/>
                        </a:rPr>
                        <a:t>Un état possible du </a:t>
                      </a:r>
                      <a:r>
                        <a:rPr lang="fr-FR">
                          <a:solidFill>
                            <a:schemeClr val="dk1"/>
                          </a:solidFill>
                          <a:latin typeface="Montserrat"/>
                          <a:sym typeface="Montserrat"/>
                        </a:rPr>
                        <a:t>système (S </a:t>
                      </a: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sym typeface="Montserrat"/>
                        </a:rPr>
                        <a:t>= l’ensemble </a:t>
                      </a:r>
                      <a:r>
                        <a:rPr lang="fr-FR">
                          <a:solidFill>
                            <a:schemeClr val="dk1"/>
                          </a:solidFill>
                          <a:latin typeface="Montserrat"/>
                          <a:sym typeface="Montserrat"/>
                        </a:rPr>
                        <a:t>des états)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Action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dirty="0">
                          <a:solidFill>
                            <a:schemeClr val="dk1"/>
                          </a:solidFill>
                          <a:latin typeface="Montserrat"/>
                          <a:sym typeface="Montserrat"/>
                        </a:rPr>
                        <a:t>Une action réalisable par l’agent (A = l’ensemble des actions)</a:t>
                      </a:r>
                      <a:endParaRPr dirty="0">
                        <a:solidFill>
                          <a:schemeClr val="dk1"/>
                        </a:solidFill>
                        <a:latin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966" name="Google Shape;1966;p57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9204102">
            <a:off x="7736099" y="366137"/>
            <a:ext cx="939550" cy="8877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7" name="Google Shape;1967;p57"/>
          <p:cNvGrpSpPr/>
          <p:nvPr/>
        </p:nvGrpSpPr>
        <p:grpSpPr>
          <a:xfrm>
            <a:off x="7299725" y="867400"/>
            <a:ext cx="76825" cy="76800"/>
            <a:chOff x="3104875" y="1099400"/>
            <a:chExt cx="76825" cy="76800"/>
          </a:xfrm>
        </p:grpSpPr>
        <p:sp>
          <p:nvSpPr>
            <p:cNvPr id="1968" name="Google Shape;1968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0" name="Google Shape;1970;p57"/>
          <p:cNvGrpSpPr/>
          <p:nvPr/>
        </p:nvGrpSpPr>
        <p:grpSpPr>
          <a:xfrm>
            <a:off x="2432050" y="867400"/>
            <a:ext cx="76825" cy="76800"/>
            <a:chOff x="3104875" y="1099400"/>
            <a:chExt cx="76825" cy="76800"/>
          </a:xfrm>
        </p:grpSpPr>
        <p:sp>
          <p:nvSpPr>
            <p:cNvPr id="1971" name="Google Shape;1971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57"/>
          <p:cNvGrpSpPr/>
          <p:nvPr/>
        </p:nvGrpSpPr>
        <p:grpSpPr>
          <a:xfrm>
            <a:off x="1174750" y="4349550"/>
            <a:ext cx="76825" cy="76800"/>
            <a:chOff x="3104875" y="1099400"/>
            <a:chExt cx="76825" cy="76800"/>
          </a:xfrm>
        </p:grpSpPr>
        <p:sp>
          <p:nvSpPr>
            <p:cNvPr id="1974" name="Google Shape;1974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76" name="Google Shape;1976;p57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9084173">
            <a:off x="2390486" y="4044737"/>
            <a:ext cx="1175231" cy="7632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51;p35">
            <a:extLst>
              <a:ext uri="{FF2B5EF4-FFF2-40B4-BE49-F238E27FC236}">
                <a16:creationId xmlns:a16="http://schemas.microsoft.com/office/drawing/2014/main" id="{55C413AB-7C7B-3492-C7FC-9B6C6378C64E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8DA70D9-A074-034D-DE3A-016FAA740B20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252939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44"/>
          <p:cNvSpPr txBox="1">
            <a:spLocks noGrp="1"/>
          </p:cNvSpPr>
          <p:nvPr>
            <p:ph type="title"/>
          </p:nvPr>
        </p:nvSpPr>
        <p:spPr>
          <a:xfrm>
            <a:off x="720000" y="487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ENVIRONNEMENT</a:t>
            </a:r>
            <a:endParaRPr dirty="0"/>
          </a:p>
        </p:txBody>
      </p:sp>
      <p:sp>
        <p:nvSpPr>
          <p:cNvPr id="1527" name="Google Shape;1527;p44"/>
          <p:cNvSpPr txBox="1">
            <a:spLocks noGrp="1"/>
          </p:cNvSpPr>
          <p:nvPr>
            <p:ph type="subTitle" idx="6"/>
          </p:nvPr>
        </p:nvSpPr>
        <p:spPr>
          <a:xfrm>
            <a:off x="720000" y="3247848"/>
            <a:ext cx="3912957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ESPACE D’OBSERVATION</a:t>
            </a:r>
            <a:endParaRPr dirty="0"/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5"/>
          </p:nvPr>
        </p:nvSpPr>
        <p:spPr>
          <a:xfrm>
            <a:off x="1175248" y="1800167"/>
            <a:ext cx="3002462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ESPACE D’ACTION </a:t>
            </a:r>
            <a:endParaRPr dirty="0"/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1"/>
          </p:nvPr>
        </p:nvSpPr>
        <p:spPr>
          <a:xfrm>
            <a:off x="1378979" y="2311442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Accélérer / </a:t>
            </a:r>
            <a:r>
              <a:rPr lang="fr-FR" dirty="0"/>
              <a:t>Décélérer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Tourner à gauche ou à droite</a:t>
            </a:r>
            <a:endParaRPr dirty="0"/>
          </a:p>
        </p:txBody>
      </p:sp>
      <p:sp>
        <p:nvSpPr>
          <p:cNvPr id="1531" name="Google Shape;1531;p44"/>
          <p:cNvSpPr txBox="1">
            <a:spLocks noGrp="1"/>
          </p:cNvSpPr>
          <p:nvPr>
            <p:ph type="subTitle" idx="3"/>
          </p:nvPr>
        </p:nvSpPr>
        <p:spPr>
          <a:xfrm>
            <a:off x="276178" y="3705048"/>
            <a:ext cx="48006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Position de l’agent + position de la cible + paramètre de déplacement + distance aux objets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=&gt; Vecteur de taille 6 + Nlasers</a:t>
            </a:r>
            <a:endParaRPr dirty="0"/>
          </a:p>
        </p:txBody>
      </p:sp>
      <p:grpSp>
        <p:nvGrpSpPr>
          <p:cNvPr id="1534" name="Google Shape;1534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5" name="Google Shape;153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8" name="Google Shape;153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1" name="Google Shape;1541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3" name="Google Shape;1543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876832" y="1744893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4" name="Google Shape;1544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20146110">
            <a:off x="-371417" y="2159935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529;p44">
            <a:extLst>
              <a:ext uri="{FF2B5EF4-FFF2-40B4-BE49-F238E27FC236}">
                <a16:creationId xmlns:a16="http://schemas.microsoft.com/office/drawing/2014/main" id="{DC081B15-70E9-1955-25C8-92B8BEE35AA8}"/>
              </a:ext>
            </a:extLst>
          </p:cNvPr>
          <p:cNvSpPr txBox="1">
            <a:spLocks/>
          </p:cNvSpPr>
          <p:nvPr/>
        </p:nvSpPr>
        <p:spPr>
          <a:xfrm>
            <a:off x="1194452" y="1119514"/>
            <a:ext cx="6755096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/>
              <a:t>Interface qui fait le lien entre </a:t>
            </a:r>
            <a:r>
              <a:rPr lang="en-US" dirty="0" err="1"/>
              <a:t>l’agent</a:t>
            </a:r>
            <a:r>
              <a:rPr lang="en-US" dirty="0"/>
              <a:t> et le </a:t>
            </a:r>
            <a:r>
              <a:rPr lang="en-US" dirty="0" err="1"/>
              <a:t>simulateur</a:t>
            </a:r>
            <a:endParaRPr lang="en-US" dirty="0"/>
          </a:p>
        </p:txBody>
      </p:sp>
      <p:pic>
        <p:nvPicPr>
          <p:cNvPr id="11" name="Image 10" descr="Une image contenant capture d’écran, Graphique, Caractère coloré, conception&#10;&#10;Description générée automatiquement">
            <a:extLst>
              <a:ext uri="{FF2B5EF4-FFF2-40B4-BE49-F238E27FC236}">
                <a16:creationId xmlns:a16="http://schemas.microsoft.com/office/drawing/2014/main" id="{DEA59BB9-12C3-93C7-D254-31E2E27F33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658" y="2102563"/>
            <a:ext cx="2311400" cy="19812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Google Shape;1251;p35">
            <a:extLst>
              <a:ext uri="{FF2B5EF4-FFF2-40B4-BE49-F238E27FC236}">
                <a16:creationId xmlns:a16="http://schemas.microsoft.com/office/drawing/2014/main" id="{7BEFE9AD-2F28-C944-5E47-4E0483875FB4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pic>
        <p:nvPicPr>
          <p:cNvPr id="1026" name="Picture 2" descr="openai gym humanoid - Shop The Best Discounts Online OFF 70%">
            <a:extLst>
              <a:ext uri="{FF2B5EF4-FFF2-40B4-BE49-F238E27FC236}">
                <a16:creationId xmlns:a16="http://schemas.microsoft.com/office/drawing/2014/main" id="{CF220D72-E2E0-EAD8-107C-C85CEE81F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128" y="62806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C53D0A6-C56C-1CD3-937D-58FE89834FF2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7" grpId="0" build="p"/>
      <p:bldP spid="1528" grpId="0" build="p"/>
      <p:bldP spid="1529" grpId="0" uiExpand="1" build="p"/>
      <p:bldP spid="1531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1535931">
            <a:off x="-56288" y="20453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44"/>
          <p:cNvSpPr txBox="1">
            <a:spLocks noGrp="1"/>
          </p:cNvSpPr>
          <p:nvPr>
            <p:ph type="title"/>
          </p:nvPr>
        </p:nvSpPr>
        <p:spPr>
          <a:xfrm>
            <a:off x="720000" y="48703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ENVIRONNEMENT</a:t>
            </a:r>
            <a:endParaRPr dirty="0"/>
          </a:p>
        </p:txBody>
      </p:sp>
      <p:grpSp>
        <p:nvGrpSpPr>
          <p:cNvPr id="1534" name="Google Shape;1534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5" name="Google Shape;1535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8" name="Google Shape;1538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0" name="Google Shape;1540;p44"/>
          <p:cNvGrpSpPr/>
          <p:nvPr/>
        </p:nvGrpSpPr>
        <p:grpSpPr>
          <a:xfrm>
            <a:off x="8538845" y="4006963"/>
            <a:ext cx="76825" cy="76800"/>
            <a:chOff x="3104875" y="1099400"/>
            <a:chExt cx="76825" cy="76800"/>
          </a:xfrm>
        </p:grpSpPr>
        <p:sp>
          <p:nvSpPr>
            <p:cNvPr id="1541" name="Google Shape;1541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529;p44">
            <a:extLst>
              <a:ext uri="{FF2B5EF4-FFF2-40B4-BE49-F238E27FC236}">
                <a16:creationId xmlns:a16="http://schemas.microsoft.com/office/drawing/2014/main" id="{DC081B15-70E9-1955-25C8-92B8BEE35AA8}"/>
              </a:ext>
            </a:extLst>
          </p:cNvPr>
          <p:cNvSpPr txBox="1">
            <a:spLocks/>
          </p:cNvSpPr>
          <p:nvPr/>
        </p:nvSpPr>
        <p:spPr>
          <a:xfrm>
            <a:off x="1194452" y="1119514"/>
            <a:ext cx="6755096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-US" dirty="0" err="1"/>
              <a:t>Fonctions</a:t>
            </a:r>
            <a:r>
              <a:rPr lang="en-US" dirty="0"/>
              <a:t> </a:t>
            </a:r>
            <a:r>
              <a:rPr lang="en-US" dirty="0" err="1"/>
              <a:t>utilisées</a:t>
            </a:r>
            <a:r>
              <a:rPr lang="en-US" dirty="0"/>
              <a:t> par </a:t>
            </a:r>
            <a:r>
              <a:rPr lang="en-US" dirty="0" err="1"/>
              <a:t>l’algorithme</a:t>
            </a:r>
            <a:r>
              <a:rPr lang="en-US" dirty="0"/>
              <a:t> </a:t>
            </a:r>
            <a:r>
              <a:rPr lang="en-US" dirty="0" err="1"/>
              <a:t>d’apprentissage</a:t>
            </a:r>
            <a:r>
              <a:rPr lang="en-US" dirty="0"/>
              <a:t> pour </a:t>
            </a:r>
            <a:r>
              <a:rPr lang="en-US" dirty="0" err="1"/>
              <a:t>fonctionner</a:t>
            </a:r>
            <a:endParaRPr lang="en-US" dirty="0"/>
          </a:p>
        </p:txBody>
      </p:sp>
      <p:pic>
        <p:nvPicPr>
          <p:cNvPr id="11" name="Image 10" descr="Une image contenant capture d’écran, Graphique, Caractère coloré, conception&#10;&#10;Description générée automatiquement">
            <a:extLst>
              <a:ext uri="{FF2B5EF4-FFF2-40B4-BE49-F238E27FC236}">
                <a16:creationId xmlns:a16="http://schemas.microsoft.com/office/drawing/2014/main" id="{DEA59BB9-12C3-93C7-D254-31E2E27F33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2007197"/>
            <a:ext cx="2311400" cy="19812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2" name="Google Shape;1251;p35">
            <a:extLst>
              <a:ext uri="{FF2B5EF4-FFF2-40B4-BE49-F238E27FC236}">
                <a16:creationId xmlns:a16="http://schemas.microsoft.com/office/drawing/2014/main" id="{7BEFE9AD-2F28-C944-5E47-4E0483875FB4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13" name="Google Shape;1528;p44">
            <a:extLst>
              <a:ext uri="{FF2B5EF4-FFF2-40B4-BE49-F238E27FC236}">
                <a16:creationId xmlns:a16="http://schemas.microsoft.com/office/drawing/2014/main" id="{645981FE-F401-C2BA-A1A9-10D3508D7927}"/>
              </a:ext>
            </a:extLst>
          </p:cNvPr>
          <p:cNvSpPr txBox="1">
            <a:spLocks/>
          </p:cNvSpPr>
          <p:nvPr/>
        </p:nvSpPr>
        <p:spPr>
          <a:xfrm>
            <a:off x="219328" y="1577006"/>
            <a:ext cx="30024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500" dirty="0"/>
              <a:t>STEP()</a:t>
            </a:r>
          </a:p>
        </p:txBody>
      </p:sp>
      <p:sp>
        <p:nvSpPr>
          <p:cNvPr id="14" name="Google Shape;1528;p44">
            <a:extLst>
              <a:ext uri="{FF2B5EF4-FFF2-40B4-BE49-F238E27FC236}">
                <a16:creationId xmlns:a16="http://schemas.microsoft.com/office/drawing/2014/main" id="{A9378E76-1E3B-40BA-2B0C-B9493DB2A587}"/>
              </a:ext>
            </a:extLst>
          </p:cNvPr>
          <p:cNvSpPr txBox="1">
            <a:spLocks/>
          </p:cNvSpPr>
          <p:nvPr/>
        </p:nvSpPr>
        <p:spPr>
          <a:xfrm>
            <a:off x="6033388" y="3124981"/>
            <a:ext cx="30024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500" dirty="0"/>
              <a:t>RESET()</a:t>
            </a:r>
          </a:p>
        </p:txBody>
      </p:sp>
      <p:sp>
        <p:nvSpPr>
          <p:cNvPr id="15" name="Google Shape;1528;p44">
            <a:extLst>
              <a:ext uri="{FF2B5EF4-FFF2-40B4-BE49-F238E27FC236}">
                <a16:creationId xmlns:a16="http://schemas.microsoft.com/office/drawing/2014/main" id="{196EC45D-8434-A9C0-C072-1C6082B0E35A}"/>
              </a:ext>
            </a:extLst>
          </p:cNvPr>
          <p:cNvSpPr txBox="1">
            <a:spLocks/>
          </p:cNvSpPr>
          <p:nvPr/>
        </p:nvSpPr>
        <p:spPr>
          <a:xfrm>
            <a:off x="219328" y="3119303"/>
            <a:ext cx="30024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500" dirty="0"/>
              <a:t>REWARD()</a:t>
            </a:r>
          </a:p>
        </p:txBody>
      </p:sp>
      <p:sp>
        <p:nvSpPr>
          <p:cNvPr id="16" name="Google Shape;1528;p44">
            <a:extLst>
              <a:ext uri="{FF2B5EF4-FFF2-40B4-BE49-F238E27FC236}">
                <a16:creationId xmlns:a16="http://schemas.microsoft.com/office/drawing/2014/main" id="{B070DC05-1117-C47E-3312-4AC28E30127F}"/>
              </a:ext>
            </a:extLst>
          </p:cNvPr>
          <p:cNvSpPr txBox="1">
            <a:spLocks/>
          </p:cNvSpPr>
          <p:nvPr/>
        </p:nvSpPr>
        <p:spPr>
          <a:xfrm>
            <a:off x="6033388" y="1577006"/>
            <a:ext cx="300246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sz="1500" dirty="0"/>
              <a:t>TERMINATED()</a:t>
            </a:r>
          </a:p>
        </p:txBody>
      </p:sp>
      <p:sp>
        <p:nvSpPr>
          <p:cNvPr id="17" name="Google Shape;1529;p44">
            <a:extLst>
              <a:ext uri="{FF2B5EF4-FFF2-40B4-BE49-F238E27FC236}">
                <a16:creationId xmlns:a16="http://schemas.microsoft.com/office/drawing/2014/main" id="{D131CDB4-1904-641F-9DF7-46EA5FAF4F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135253" y="2053740"/>
            <a:ext cx="2798731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Détermine si l’on doit redémarrer l’environnement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(collision avec obstacles ou atteint l’objectif)</a:t>
            </a:r>
            <a:endParaRPr dirty="0"/>
          </a:p>
        </p:txBody>
      </p:sp>
      <p:sp>
        <p:nvSpPr>
          <p:cNvPr id="18" name="Google Shape;1529;p44">
            <a:extLst>
              <a:ext uri="{FF2B5EF4-FFF2-40B4-BE49-F238E27FC236}">
                <a16:creationId xmlns:a16="http://schemas.microsoft.com/office/drawing/2014/main" id="{CEF79EE4-15E0-8CA7-A79E-6CEC015578B2}"/>
              </a:ext>
            </a:extLst>
          </p:cNvPr>
          <p:cNvSpPr txBox="1">
            <a:spLocks/>
          </p:cNvSpPr>
          <p:nvPr/>
        </p:nvSpPr>
        <p:spPr>
          <a:xfrm>
            <a:off x="6135252" y="3594045"/>
            <a:ext cx="279873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dirty="0"/>
              <a:t>Réinitialise l’agent dans le simulateur</a:t>
            </a:r>
          </a:p>
        </p:txBody>
      </p:sp>
      <p:sp>
        <p:nvSpPr>
          <p:cNvPr id="19" name="Google Shape;1529;p44">
            <a:extLst>
              <a:ext uri="{FF2B5EF4-FFF2-40B4-BE49-F238E27FC236}">
                <a16:creationId xmlns:a16="http://schemas.microsoft.com/office/drawing/2014/main" id="{11CD2B9F-A95E-A857-AAF9-EE8D3BBA323F}"/>
              </a:ext>
            </a:extLst>
          </p:cNvPr>
          <p:cNvSpPr txBox="1">
            <a:spLocks/>
          </p:cNvSpPr>
          <p:nvPr/>
        </p:nvSpPr>
        <p:spPr>
          <a:xfrm>
            <a:off x="321193" y="2061506"/>
            <a:ext cx="279873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dirty="0"/>
              <a:t>Liste les actions à effectuer en réaction à une action.</a:t>
            </a:r>
          </a:p>
          <a:p>
            <a:pPr marL="0" indent="0"/>
            <a:r>
              <a:rPr lang="fr-FR" dirty="0"/>
              <a:t>Un appel = </a:t>
            </a:r>
            <a:r>
              <a:rPr lang="fr-FR" b="1" dirty="0"/>
              <a:t>un timestep</a:t>
            </a:r>
          </a:p>
        </p:txBody>
      </p:sp>
      <p:sp>
        <p:nvSpPr>
          <p:cNvPr id="20" name="Google Shape;1529;p44">
            <a:extLst>
              <a:ext uri="{FF2B5EF4-FFF2-40B4-BE49-F238E27FC236}">
                <a16:creationId xmlns:a16="http://schemas.microsoft.com/office/drawing/2014/main" id="{36B3DADE-29F3-CDA7-1420-A89CCFD7F944}"/>
              </a:ext>
            </a:extLst>
          </p:cNvPr>
          <p:cNvSpPr txBox="1">
            <a:spLocks/>
          </p:cNvSpPr>
          <p:nvPr/>
        </p:nvSpPr>
        <p:spPr>
          <a:xfrm>
            <a:off x="321193" y="3532806"/>
            <a:ext cx="2798731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dirty="0"/>
              <a:t>Calcule la récompense de l’agent dans un état donné</a:t>
            </a:r>
          </a:p>
        </p:txBody>
      </p:sp>
      <p:pic>
        <p:nvPicPr>
          <p:cNvPr id="3" name="Picture 2" descr="openai gym humanoid - Shop The Best Discounts Online OFF 70%">
            <a:extLst>
              <a:ext uri="{FF2B5EF4-FFF2-40B4-BE49-F238E27FC236}">
                <a16:creationId xmlns:a16="http://schemas.microsoft.com/office/drawing/2014/main" id="{29EFAEC2-37D3-8498-EFB6-8BCFE4EE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62" y="2753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543;p44">
            <a:extLst>
              <a:ext uri="{FF2B5EF4-FFF2-40B4-BE49-F238E27FC236}">
                <a16:creationId xmlns:a16="http://schemas.microsoft.com/office/drawing/2014/main" id="{411952D3-F79B-EFA7-3761-B1B83F8395A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020103">
            <a:off x="6397436" y="4364843"/>
            <a:ext cx="652201" cy="6162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99BD4AF-D460-335A-E5EF-22A670A61322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318077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  <p:bldP spid="17" grpId="0" uiExpand="1" build="p"/>
      <p:bldP spid="18" grpId="0" uiExpand="1" build="p"/>
      <p:bldP spid="19" grpId="0" uiExpand="1" build="p"/>
      <p:bldP spid="20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875792" y="1377941"/>
            <a:ext cx="767804" cy="66541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POLITIQUE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27" name="Google Shape;1327;p39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658273" y="1496363"/>
                <a:ext cx="4370820" cy="899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/>
                <a:r>
                  <a:rPr lang="en" b="1" dirty="0"/>
                  <a:t>Politique : </a:t>
                </a:r>
                <a:r>
                  <a:rPr lang="en" dirty="0"/>
                  <a:t>Fonction </a:t>
                </a:r>
                <a14:m>
                  <m:oMath xmlns:m="http://schemas.openxmlformats.org/officeDocument/2006/math">
                    <m:r>
                      <a:rPr lang="e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" dirty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" dirty="0"/>
                  <a:t> ou </a:t>
                </a:r>
                <a14:m>
                  <m:oMath xmlns:m="http://schemas.openxmlformats.org/officeDocument/2006/math">
                    <m:r>
                      <a:rPr lang="e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" dirty="0"/>
                  <a:t> :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fr-F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[0,1]</m:t>
                    </m:r>
                  </m:oMath>
                </a14:m>
                <a:r>
                  <a:rPr lang="en" dirty="0"/>
                  <a:t> </a:t>
                </a:r>
              </a:p>
            </p:txBody>
          </p:sp>
        </mc:Choice>
        <mc:Fallback xmlns="">
          <p:sp>
            <p:nvSpPr>
              <p:cNvPr id="1327" name="Google Shape;1327;p3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658273" y="1496363"/>
                <a:ext cx="4370820" cy="899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1154485" y="2570515"/>
            <a:ext cx="5993529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/>
            <a:r>
              <a:rPr lang="fr-FR" dirty="0"/>
              <a:t>Peut être un réseau de neurones (convolutif ou non)</a:t>
            </a:r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1658272" y="3671795"/>
            <a:ext cx="6327609" cy="4202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 entrée du réseau : </a:t>
            </a:r>
            <a:r>
              <a:rPr lang="en" b="1" dirty="0"/>
              <a:t>l’observation</a:t>
            </a:r>
            <a:r>
              <a:rPr lang="en" dirty="0"/>
              <a:t> / En sortie : </a:t>
            </a:r>
            <a:r>
              <a:rPr lang="en" b="1" dirty="0"/>
              <a:t>l’action</a:t>
            </a:r>
            <a:r>
              <a:rPr lang="en" dirty="0"/>
              <a:t> à exécuter</a:t>
            </a:r>
            <a:endParaRPr dirty="0"/>
          </a:p>
        </p:txBody>
      </p: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51;p35">
            <a:extLst>
              <a:ext uri="{FF2B5EF4-FFF2-40B4-BE49-F238E27FC236}">
                <a16:creationId xmlns:a16="http://schemas.microsoft.com/office/drawing/2014/main" id="{40287004-2A55-AC69-E302-0BD77C56BB7D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18" name="Google Shape;1323;p39">
            <a:extLst>
              <a:ext uri="{FF2B5EF4-FFF2-40B4-BE49-F238E27FC236}">
                <a16:creationId xmlns:a16="http://schemas.microsoft.com/office/drawing/2014/main" id="{BE15720C-052E-E3A3-AE2C-AED1D6F875A8}"/>
              </a:ext>
            </a:extLst>
          </p:cNvPr>
          <p:cNvSpPr/>
          <p:nvPr/>
        </p:nvSpPr>
        <p:spPr>
          <a:xfrm rot="5400000">
            <a:off x="7269272" y="2398491"/>
            <a:ext cx="767804" cy="66541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23;p39">
            <a:extLst>
              <a:ext uri="{FF2B5EF4-FFF2-40B4-BE49-F238E27FC236}">
                <a16:creationId xmlns:a16="http://schemas.microsoft.com/office/drawing/2014/main" id="{1B2D6003-F737-1955-0B4D-080124F2CE1A}"/>
              </a:ext>
            </a:extLst>
          </p:cNvPr>
          <p:cNvSpPr/>
          <p:nvPr/>
        </p:nvSpPr>
        <p:spPr>
          <a:xfrm rot="5400000">
            <a:off x="874255" y="3530659"/>
            <a:ext cx="767804" cy="665414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6" name="Google Shape;10837;p77">
            <a:extLst>
              <a:ext uri="{FF2B5EF4-FFF2-40B4-BE49-F238E27FC236}">
                <a16:creationId xmlns:a16="http://schemas.microsoft.com/office/drawing/2014/main" id="{13D2615A-AC65-2BB4-EBA9-4ADC6472F2F6}"/>
              </a:ext>
            </a:extLst>
          </p:cNvPr>
          <p:cNvGrpSpPr/>
          <p:nvPr/>
        </p:nvGrpSpPr>
        <p:grpSpPr>
          <a:xfrm>
            <a:off x="1011871" y="1483714"/>
            <a:ext cx="492572" cy="492067"/>
            <a:chOff x="2497275" y="2744159"/>
            <a:chExt cx="370930" cy="370550"/>
          </a:xfrm>
          <a:solidFill>
            <a:schemeClr val="tx1"/>
          </a:solidFill>
        </p:grpSpPr>
        <p:sp>
          <p:nvSpPr>
            <p:cNvPr id="27" name="Google Shape;10838;p77">
              <a:extLst>
                <a:ext uri="{FF2B5EF4-FFF2-40B4-BE49-F238E27FC236}">
                  <a16:creationId xmlns:a16="http://schemas.microsoft.com/office/drawing/2014/main" id="{50C00698-3667-2278-3802-86A2A27248DE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8" name="Google Shape;10839;p77">
              <a:extLst>
                <a:ext uri="{FF2B5EF4-FFF2-40B4-BE49-F238E27FC236}">
                  <a16:creationId xmlns:a16="http://schemas.microsoft.com/office/drawing/2014/main" id="{D1E227E2-8BED-4968-5924-4C4DC5ACAD83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29" name="Google Shape;10840;p77">
              <a:extLst>
                <a:ext uri="{FF2B5EF4-FFF2-40B4-BE49-F238E27FC236}">
                  <a16:creationId xmlns:a16="http://schemas.microsoft.com/office/drawing/2014/main" id="{14B88863-2491-BBDD-6706-C84D352B890D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0" name="Google Shape;10841;p77">
              <a:extLst>
                <a:ext uri="{FF2B5EF4-FFF2-40B4-BE49-F238E27FC236}">
                  <a16:creationId xmlns:a16="http://schemas.microsoft.com/office/drawing/2014/main" id="{FEA8FCB9-0BC3-5F86-8728-01C10BD2E9A9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1" name="Google Shape;10842;p77">
              <a:extLst>
                <a:ext uri="{FF2B5EF4-FFF2-40B4-BE49-F238E27FC236}">
                  <a16:creationId xmlns:a16="http://schemas.microsoft.com/office/drawing/2014/main" id="{7F5E70D6-6292-55E8-7029-086BD0276AC1}"/>
                </a:ext>
              </a:extLst>
            </p:cNvPr>
            <p:cNvSpPr/>
            <p:nvPr/>
          </p:nvSpPr>
          <p:spPr>
            <a:xfrm>
              <a:off x="2738867" y="2986893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32" name="Google Shape;10843;p77">
              <a:extLst>
                <a:ext uri="{FF2B5EF4-FFF2-40B4-BE49-F238E27FC236}">
                  <a16:creationId xmlns:a16="http://schemas.microsoft.com/office/drawing/2014/main" id="{19A59AAE-FA05-2EEC-6B0B-0A3338696AF2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oogle Shape;2622;p64">
            <a:extLst>
              <a:ext uri="{FF2B5EF4-FFF2-40B4-BE49-F238E27FC236}">
                <a16:creationId xmlns:a16="http://schemas.microsoft.com/office/drawing/2014/main" id="{A1CFCFD6-5894-FA79-E3D3-F029CB3526A8}"/>
              </a:ext>
            </a:extLst>
          </p:cNvPr>
          <p:cNvGrpSpPr/>
          <p:nvPr/>
        </p:nvGrpSpPr>
        <p:grpSpPr>
          <a:xfrm>
            <a:off x="7384822" y="2535216"/>
            <a:ext cx="536704" cy="391964"/>
            <a:chOff x="3963285" y="3226337"/>
            <a:chExt cx="602023" cy="439668"/>
          </a:xfrm>
        </p:grpSpPr>
        <p:sp>
          <p:nvSpPr>
            <p:cNvPr id="34" name="Google Shape;2623;p64">
              <a:extLst>
                <a:ext uri="{FF2B5EF4-FFF2-40B4-BE49-F238E27FC236}">
                  <a16:creationId xmlns:a16="http://schemas.microsoft.com/office/drawing/2014/main" id="{AF1A5A7E-D3E2-0188-C757-94FCF7B204D5}"/>
                </a:ext>
              </a:extLst>
            </p:cNvPr>
            <p:cNvSpPr/>
            <p:nvPr/>
          </p:nvSpPr>
          <p:spPr>
            <a:xfrm>
              <a:off x="3963319" y="3226337"/>
              <a:ext cx="601990" cy="439668"/>
            </a:xfrm>
            <a:custGeom>
              <a:avLst/>
              <a:gdLst/>
              <a:ahLst/>
              <a:cxnLst/>
              <a:rect l="l" t="t" r="r" b="b"/>
              <a:pathLst>
                <a:path w="18150" h="13256" extrusionOk="0">
                  <a:moveTo>
                    <a:pt x="4330" y="533"/>
                  </a:moveTo>
                  <a:lnTo>
                    <a:pt x="4330" y="1584"/>
                  </a:lnTo>
                  <a:lnTo>
                    <a:pt x="3312" y="1584"/>
                  </a:lnTo>
                  <a:lnTo>
                    <a:pt x="3312" y="533"/>
                  </a:lnTo>
                  <a:close/>
                  <a:moveTo>
                    <a:pt x="14838" y="533"/>
                  </a:moveTo>
                  <a:lnTo>
                    <a:pt x="14838" y="1584"/>
                  </a:lnTo>
                  <a:lnTo>
                    <a:pt x="13820" y="1584"/>
                  </a:lnTo>
                  <a:lnTo>
                    <a:pt x="13820" y="533"/>
                  </a:lnTo>
                  <a:close/>
                  <a:moveTo>
                    <a:pt x="1550" y="2662"/>
                  </a:moveTo>
                  <a:lnTo>
                    <a:pt x="1550" y="3714"/>
                  </a:lnTo>
                  <a:lnTo>
                    <a:pt x="532" y="3714"/>
                  </a:lnTo>
                  <a:lnTo>
                    <a:pt x="532" y="2662"/>
                  </a:lnTo>
                  <a:close/>
                  <a:moveTo>
                    <a:pt x="17618" y="2662"/>
                  </a:moveTo>
                  <a:lnTo>
                    <a:pt x="17618" y="3714"/>
                  </a:lnTo>
                  <a:lnTo>
                    <a:pt x="16599" y="3714"/>
                  </a:lnTo>
                  <a:lnTo>
                    <a:pt x="16599" y="2662"/>
                  </a:lnTo>
                  <a:close/>
                  <a:moveTo>
                    <a:pt x="12577" y="3044"/>
                  </a:moveTo>
                  <a:lnTo>
                    <a:pt x="12577" y="10213"/>
                  </a:lnTo>
                  <a:lnTo>
                    <a:pt x="5573" y="10213"/>
                  </a:lnTo>
                  <a:lnTo>
                    <a:pt x="5573" y="3044"/>
                  </a:lnTo>
                  <a:close/>
                  <a:moveTo>
                    <a:pt x="4330" y="11673"/>
                  </a:moveTo>
                  <a:lnTo>
                    <a:pt x="4330" y="12725"/>
                  </a:lnTo>
                  <a:lnTo>
                    <a:pt x="3312" y="12725"/>
                  </a:lnTo>
                  <a:lnTo>
                    <a:pt x="3312" y="11673"/>
                  </a:lnTo>
                  <a:close/>
                  <a:moveTo>
                    <a:pt x="14838" y="11673"/>
                  </a:moveTo>
                  <a:lnTo>
                    <a:pt x="14838" y="12725"/>
                  </a:lnTo>
                  <a:lnTo>
                    <a:pt x="13820" y="12725"/>
                  </a:lnTo>
                  <a:lnTo>
                    <a:pt x="13820" y="11673"/>
                  </a:lnTo>
                  <a:close/>
                  <a:moveTo>
                    <a:pt x="3224" y="1"/>
                  </a:moveTo>
                  <a:cubicBezTo>
                    <a:pt x="2979" y="1"/>
                    <a:pt x="2780" y="199"/>
                    <a:pt x="2780" y="443"/>
                  </a:cubicBezTo>
                  <a:lnTo>
                    <a:pt x="2780" y="1672"/>
                  </a:lnTo>
                  <a:cubicBezTo>
                    <a:pt x="2780" y="1917"/>
                    <a:pt x="2979" y="2116"/>
                    <a:pt x="3224" y="2116"/>
                  </a:cubicBezTo>
                  <a:lnTo>
                    <a:pt x="3529" y="2116"/>
                  </a:lnTo>
                  <a:lnTo>
                    <a:pt x="3529" y="4103"/>
                  </a:lnTo>
                  <a:cubicBezTo>
                    <a:pt x="3529" y="4347"/>
                    <a:pt x="3727" y="4546"/>
                    <a:pt x="3971" y="4546"/>
                  </a:cubicBezTo>
                  <a:lnTo>
                    <a:pt x="5041" y="4546"/>
                  </a:lnTo>
                  <a:lnTo>
                    <a:pt x="5041" y="5597"/>
                  </a:lnTo>
                  <a:lnTo>
                    <a:pt x="1325" y="5597"/>
                  </a:lnTo>
                  <a:lnTo>
                    <a:pt x="1325" y="4245"/>
                  </a:lnTo>
                  <a:lnTo>
                    <a:pt x="1640" y="4245"/>
                  </a:lnTo>
                  <a:cubicBezTo>
                    <a:pt x="1884" y="4245"/>
                    <a:pt x="2082" y="4047"/>
                    <a:pt x="2082" y="3803"/>
                  </a:cubicBezTo>
                  <a:lnTo>
                    <a:pt x="2082" y="2573"/>
                  </a:lnTo>
                  <a:cubicBezTo>
                    <a:pt x="2082" y="2328"/>
                    <a:pt x="1884" y="2130"/>
                    <a:pt x="1640" y="2130"/>
                  </a:cubicBezTo>
                  <a:lnTo>
                    <a:pt x="443" y="2130"/>
                  </a:lnTo>
                  <a:cubicBezTo>
                    <a:pt x="199" y="2130"/>
                    <a:pt x="1" y="2328"/>
                    <a:pt x="1" y="2573"/>
                  </a:cubicBezTo>
                  <a:lnTo>
                    <a:pt x="1" y="3803"/>
                  </a:lnTo>
                  <a:cubicBezTo>
                    <a:pt x="1" y="4047"/>
                    <a:pt x="199" y="4245"/>
                    <a:pt x="443" y="4245"/>
                  </a:cubicBezTo>
                  <a:lnTo>
                    <a:pt x="794" y="4245"/>
                  </a:lnTo>
                  <a:lnTo>
                    <a:pt x="794" y="5686"/>
                  </a:lnTo>
                  <a:cubicBezTo>
                    <a:pt x="794" y="5930"/>
                    <a:pt x="992" y="6129"/>
                    <a:pt x="1236" y="6129"/>
                  </a:cubicBezTo>
                  <a:lnTo>
                    <a:pt x="5041" y="6129"/>
                  </a:lnTo>
                  <a:lnTo>
                    <a:pt x="5041" y="7072"/>
                  </a:lnTo>
                  <a:lnTo>
                    <a:pt x="3971" y="7072"/>
                  </a:lnTo>
                  <a:cubicBezTo>
                    <a:pt x="3824" y="7072"/>
                    <a:pt x="3705" y="7191"/>
                    <a:pt x="3705" y="7338"/>
                  </a:cubicBezTo>
                  <a:cubicBezTo>
                    <a:pt x="3705" y="7485"/>
                    <a:pt x="3824" y="7604"/>
                    <a:pt x="3971" y="7604"/>
                  </a:cubicBezTo>
                  <a:lnTo>
                    <a:pt x="5041" y="7604"/>
                  </a:lnTo>
                  <a:lnTo>
                    <a:pt x="5041" y="8711"/>
                  </a:lnTo>
                  <a:lnTo>
                    <a:pt x="3971" y="8711"/>
                  </a:lnTo>
                  <a:cubicBezTo>
                    <a:pt x="3727" y="8711"/>
                    <a:pt x="3529" y="8909"/>
                    <a:pt x="3529" y="9153"/>
                  </a:cubicBezTo>
                  <a:lnTo>
                    <a:pt x="3529" y="11141"/>
                  </a:lnTo>
                  <a:lnTo>
                    <a:pt x="3224" y="11141"/>
                  </a:lnTo>
                  <a:cubicBezTo>
                    <a:pt x="2979" y="11141"/>
                    <a:pt x="2780" y="11339"/>
                    <a:pt x="2780" y="11583"/>
                  </a:cubicBezTo>
                  <a:lnTo>
                    <a:pt x="2780" y="12812"/>
                  </a:lnTo>
                  <a:cubicBezTo>
                    <a:pt x="2780" y="13057"/>
                    <a:pt x="2979" y="13256"/>
                    <a:pt x="3224" y="13256"/>
                  </a:cubicBezTo>
                  <a:lnTo>
                    <a:pt x="4419" y="13256"/>
                  </a:lnTo>
                  <a:cubicBezTo>
                    <a:pt x="4663" y="13256"/>
                    <a:pt x="4862" y="13057"/>
                    <a:pt x="4862" y="12812"/>
                  </a:cubicBezTo>
                  <a:lnTo>
                    <a:pt x="4862" y="11583"/>
                  </a:lnTo>
                  <a:cubicBezTo>
                    <a:pt x="4862" y="11339"/>
                    <a:pt x="4663" y="11141"/>
                    <a:pt x="4419" y="11141"/>
                  </a:cubicBezTo>
                  <a:lnTo>
                    <a:pt x="4061" y="11141"/>
                  </a:lnTo>
                  <a:lnTo>
                    <a:pt x="4061" y="9242"/>
                  </a:lnTo>
                  <a:lnTo>
                    <a:pt x="5041" y="9242"/>
                  </a:lnTo>
                  <a:lnTo>
                    <a:pt x="5041" y="10301"/>
                  </a:lnTo>
                  <a:cubicBezTo>
                    <a:pt x="5041" y="10545"/>
                    <a:pt x="5240" y="10743"/>
                    <a:pt x="5485" y="10743"/>
                  </a:cubicBezTo>
                  <a:lnTo>
                    <a:pt x="6475" y="10743"/>
                  </a:lnTo>
                  <a:lnTo>
                    <a:pt x="6475" y="11944"/>
                  </a:lnTo>
                  <a:cubicBezTo>
                    <a:pt x="6475" y="12091"/>
                    <a:pt x="6594" y="12210"/>
                    <a:pt x="6740" y="12210"/>
                  </a:cubicBezTo>
                  <a:cubicBezTo>
                    <a:pt x="6887" y="12210"/>
                    <a:pt x="7006" y="12091"/>
                    <a:pt x="7006" y="11944"/>
                  </a:cubicBezTo>
                  <a:lnTo>
                    <a:pt x="7006" y="10743"/>
                  </a:lnTo>
                  <a:lnTo>
                    <a:pt x="8031" y="10743"/>
                  </a:lnTo>
                  <a:lnTo>
                    <a:pt x="8031" y="11944"/>
                  </a:lnTo>
                  <a:cubicBezTo>
                    <a:pt x="8031" y="12091"/>
                    <a:pt x="8150" y="12210"/>
                    <a:pt x="8297" y="12210"/>
                  </a:cubicBezTo>
                  <a:cubicBezTo>
                    <a:pt x="8444" y="12210"/>
                    <a:pt x="8563" y="12091"/>
                    <a:pt x="8563" y="11944"/>
                  </a:cubicBezTo>
                  <a:lnTo>
                    <a:pt x="8563" y="10743"/>
                  </a:lnTo>
                  <a:lnTo>
                    <a:pt x="9588" y="10743"/>
                  </a:lnTo>
                  <a:lnTo>
                    <a:pt x="9588" y="11944"/>
                  </a:lnTo>
                  <a:cubicBezTo>
                    <a:pt x="9588" y="12091"/>
                    <a:pt x="9707" y="12210"/>
                    <a:pt x="9854" y="12210"/>
                  </a:cubicBezTo>
                  <a:cubicBezTo>
                    <a:pt x="10000" y="12210"/>
                    <a:pt x="10119" y="12091"/>
                    <a:pt x="10119" y="11944"/>
                  </a:cubicBezTo>
                  <a:lnTo>
                    <a:pt x="10119" y="10743"/>
                  </a:lnTo>
                  <a:lnTo>
                    <a:pt x="11144" y="10743"/>
                  </a:lnTo>
                  <a:lnTo>
                    <a:pt x="11144" y="11944"/>
                  </a:lnTo>
                  <a:cubicBezTo>
                    <a:pt x="11144" y="12091"/>
                    <a:pt x="11263" y="12210"/>
                    <a:pt x="11410" y="12210"/>
                  </a:cubicBezTo>
                  <a:cubicBezTo>
                    <a:pt x="11557" y="12210"/>
                    <a:pt x="11676" y="12091"/>
                    <a:pt x="11676" y="11944"/>
                  </a:cubicBezTo>
                  <a:lnTo>
                    <a:pt x="11676" y="10743"/>
                  </a:lnTo>
                  <a:lnTo>
                    <a:pt x="12667" y="10743"/>
                  </a:lnTo>
                  <a:cubicBezTo>
                    <a:pt x="12911" y="10743"/>
                    <a:pt x="13109" y="10545"/>
                    <a:pt x="13109" y="10301"/>
                  </a:cubicBezTo>
                  <a:lnTo>
                    <a:pt x="13109" y="9242"/>
                  </a:lnTo>
                  <a:lnTo>
                    <a:pt x="14090" y="9242"/>
                  </a:lnTo>
                  <a:lnTo>
                    <a:pt x="14090" y="11141"/>
                  </a:lnTo>
                  <a:lnTo>
                    <a:pt x="13732" y="11141"/>
                  </a:lnTo>
                  <a:cubicBezTo>
                    <a:pt x="13487" y="11141"/>
                    <a:pt x="13289" y="11339"/>
                    <a:pt x="13289" y="11583"/>
                  </a:cubicBezTo>
                  <a:lnTo>
                    <a:pt x="13289" y="12812"/>
                  </a:lnTo>
                  <a:cubicBezTo>
                    <a:pt x="13289" y="13057"/>
                    <a:pt x="13487" y="13256"/>
                    <a:pt x="13732" y="13256"/>
                  </a:cubicBezTo>
                  <a:lnTo>
                    <a:pt x="14927" y="13256"/>
                  </a:lnTo>
                  <a:cubicBezTo>
                    <a:pt x="15171" y="13256"/>
                    <a:pt x="15370" y="13057"/>
                    <a:pt x="15370" y="12812"/>
                  </a:cubicBezTo>
                  <a:lnTo>
                    <a:pt x="15370" y="11583"/>
                  </a:lnTo>
                  <a:cubicBezTo>
                    <a:pt x="15370" y="11339"/>
                    <a:pt x="15171" y="11141"/>
                    <a:pt x="14927" y="11141"/>
                  </a:cubicBezTo>
                  <a:lnTo>
                    <a:pt x="14622" y="11141"/>
                  </a:lnTo>
                  <a:lnTo>
                    <a:pt x="14622" y="9153"/>
                  </a:lnTo>
                  <a:cubicBezTo>
                    <a:pt x="14622" y="8909"/>
                    <a:pt x="14424" y="8711"/>
                    <a:pt x="14179" y="8711"/>
                  </a:cubicBezTo>
                  <a:lnTo>
                    <a:pt x="13109" y="8711"/>
                  </a:lnTo>
                  <a:lnTo>
                    <a:pt x="13109" y="7604"/>
                  </a:lnTo>
                  <a:lnTo>
                    <a:pt x="14215" y="7604"/>
                  </a:lnTo>
                  <a:cubicBezTo>
                    <a:pt x="14362" y="7604"/>
                    <a:pt x="14481" y="7485"/>
                    <a:pt x="14481" y="7338"/>
                  </a:cubicBezTo>
                  <a:cubicBezTo>
                    <a:pt x="14481" y="7191"/>
                    <a:pt x="14362" y="7072"/>
                    <a:pt x="14215" y="7072"/>
                  </a:cubicBezTo>
                  <a:lnTo>
                    <a:pt x="13109" y="7072"/>
                  </a:lnTo>
                  <a:lnTo>
                    <a:pt x="13109" y="6129"/>
                  </a:lnTo>
                  <a:lnTo>
                    <a:pt x="16914" y="6129"/>
                  </a:lnTo>
                  <a:cubicBezTo>
                    <a:pt x="17159" y="6129"/>
                    <a:pt x="17357" y="5930"/>
                    <a:pt x="17357" y="5686"/>
                  </a:cubicBezTo>
                  <a:lnTo>
                    <a:pt x="17357" y="4245"/>
                  </a:lnTo>
                  <a:lnTo>
                    <a:pt x="17707" y="4245"/>
                  </a:lnTo>
                  <a:cubicBezTo>
                    <a:pt x="17951" y="4245"/>
                    <a:pt x="18150" y="4047"/>
                    <a:pt x="18150" y="3803"/>
                  </a:cubicBezTo>
                  <a:lnTo>
                    <a:pt x="18150" y="2573"/>
                  </a:lnTo>
                  <a:cubicBezTo>
                    <a:pt x="18150" y="2329"/>
                    <a:pt x="17951" y="2130"/>
                    <a:pt x="17707" y="2130"/>
                  </a:cubicBezTo>
                  <a:lnTo>
                    <a:pt x="16511" y="2130"/>
                  </a:lnTo>
                  <a:cubicBezTo>
                    <a:pt x="16267" y="2130"/>
                    <a:pt x="16068" y="2329"/>
                    <a:pt x="16068" y="2574"/>
                  </a:cubicBezTo>
                  <a:lnTo>
                    <a:pt x="16068" y="3803"/>
                  </a:lnTo>
                  <a:cubicBezTo>
                    <a:pt x="16068" y="4047"/>
                    <a:pt x="16267" y="4245"/>
                    <a:pt x="16511" y="4245"/>
                  </a:cubicBezTo>
                  <a:lnTo>
                    <a:pt x="16825" y="4245"/>
                  </a:lnTo>
                  <a:lnTo>
                    <a:pt x="16825" y="5598"/>
                  </a:lnTo>
                  <a:lnTo>
                    <a:pt x="13109" y="5598"/>
                  </a:lnTo>
                  <a:lnTo>
                    <a:pt x="13109" y="4546"/>
                  </a:lnTo>
                  <a:lnTo>
                    <a:pt x="14179" y="4546"/>
                  </a:lnTo>
                  <a:cubicBezTo>
                    <a:pt x="14424" y="4546"/>
                    <a:pt x="14622" y="4347"/>
                    <a:pt x="14622" y="4103"/>
                  </a:cubicBezTo>
                  <a:lnTo>
                    <a:pt x="14622" y="2116"/>
                  </a:lnTo>
                  <a:lnTo>
                    <a:pt x="14928" y="2116"/>
                  </a:lnTo>
                  <a:cubicBezTo>
                    <a:pt x="15172" y="2116"/>
                    <a:pt x="15370" y="1917"/>
                    <a:pt x="15370" y="1672"/>
                  </a:cubicBezTo>
                  <a:lnTo>
                    <a:pt x="15370" y="443"/>
                  </a:lnTo>
                  <a:cubicBezTo>
                    <a:pt x="15370" y="199"/>
                    <a:pt x="15172" y="1"/>
                    <a:pt x="14928" y="1"/>
                  </a:cubicBezTo>
                  <a:lnTo>
                    <a:pt x="13732" y="1"/>
                  </a:lnTo>
                  <a:cubicBezTo>
                    <a:pt x="13487" y="1"/>
                    <a:pt x="13289" y="199"/>
                    <a:pt x="13289" y="443"/>
                  </a:cubicBezTo>
                  <a:lnTo>
                    <a:pt x="13289" y="1672"/>
                  </a:lnTo>
                  <a:cubicBezTo>
                    <a:pt x="13289" y="1917"/>
                    <a:pt x="13487" y="2116"/>
                    <a:pt x="13732" y="2116"/>
                  </a:cubicBezTo>
                  <a:lnTo>
                    <a:pt x="14090" y="2116"/>
                  </a:lnTo>
                  <a:lnTo>
                    <a:pt x="14090" y="4014"/>
                  </a:lnTo>
                  <a:lnTo>
                    <a:pt x="13109" y="4014"/>
                  </a:lnTo>
                  <a:lnTo>
                    <a:pt x="13109" y="2956"/>
                  </a:lnTo>
                  <a:cubicBezTo>
                    <a:pt x="13109" y="2711"/>
                    <a:pt x="12910" y="2512"/>
                    <a:pt x="12667" y="2512"/>
                  </a:cubicBezTo>
                  <a:lnTo>
                    <a:pt x="11676" y="2512"/>
                  </a:lnTo>
                  <a:lnTo>
                    <a:pt x="11676" y="1312"/>
                  </a:lnTo>
                  <a:cubicBezTo>
                    <a:pt x="11676" y="1165"/>
                    <a:pt x="11557" y="1046"/>
                    <a:pt x="11410" y="1046"/>
                  </a:cubicBezTo>
                  <a:cubicBezTo>
                    <a:pt x="11263" y="1046"/>
                    <a:pt x="11144" y="1165"/>
                    <a:pt x="11144" y="1312"/>
                  </a:cubicBezTo>
                  <a:lnTo>
                    <a:pt x="11144" y="2512"/>
                  </a:lnTo>
                  <a:lnTo>
                    <a:pt x="10119" y="2512"/>
                  </a:lnTo>
                  <a:lnTo>
                    <a:pt x="10119" y="1312"/>
                  </a:lnTo>
                  <a:cubicBezTo>
                    <a:pt x="10119" y="1165"/>
                    <a:pt x="10000" y="1046"/>
                    <a:pt x="9854" y="1046"/>
                  </a:cubicBezTo>
                  <a:cubicBezTo>
                    <a:pt x="9707" y="1046"/>
                    <a:pt x="9588" y="1165"/>
                    <a:pt x="9588" y="1312"/>
                  </a:cubicBezTo>
                  <a:lnTo>
                    <a:pt x="9588" y="2512"/>
                  </a:lnTo>
                  <a:lnTo>
                    <a:pt x="8563" y="2512"/>
                  </a:lnTo>
                  <a:lnTo>
                    <a:pt x="8563" y="1312"/>
                  </a:lnTo>
                  <a:cubicBezTo>
                    <a:pt x="8563" y="1165"/>
                    <a:pt x="8444" y="1046"/>
                    <a:pt x="8297" y="1046"/>
                  </a:cubicBezTo>
                  <a:cubicBezTo>
                    <a:pt x="8150" y="1046"/>
                    <a:pt x="8031" y="1165"/>
                    <a:pt x="8031" y="1312"/>
                  </a:cubicBezTo>
                  <a:lnTo>
                    <a:pt x="8031" y="2512"/>
                  </a:lnTo>
                  <a:lnTo>
                    <a:pt x="7006" y="2512"/>
                  </a:lnTo>
                  <a:lnTo>
                    <a:pt x="7006" y="1312"/>
                  </a:lnTo>
                  <a:cubicBezTo>
                    <a:pt x="7006" y="1165"/>
                    <a:pt x="6887" y="1046"/>
                    <a:pt x="6740" y="1046"/>
                  </a:cubicBezTo>
                  <a:cubicBezTo>
                    <a:pt x="6594" y="1046"/>
                    <a:pt x="6475" y="1165"/>
                    <a:pt x="6475" y="1312"/>
                  </a:cubicBezTo>
                  <a:lnTo>
                    <a:pt x="6475" y="2512"/>
                  </a:lnTo>
                  <a:lnTo>
                    <a:pt x="5485" y="2512"/>
                  </a:lnTo>
                  <a:cubicBezTo>
                    <a:pt x="5240" y="2512"/>
                    <a:pt x="5041" y="2711"/>
                    <a:pt x="5041" y="2956"/>
                  </a:cubicBezTo>
                  <a:lnTo>
                    <a:pt x="5041" y="4014"/>
                  </a:lnTo>
                  <a:lnTo>
                    <a:pt x="4061" y="4014"/>
                  </a:lnTo>
                  <a:lnTo>
                    <a:pt x="4061" y="2116"/>
                  </a:lnTo>
                  <a:lnTo>
                    <a:pt x="4419" y="2116"/>
                  </a:lnTo>
                  <a:cubicBezTo>
                    <a:pt x="4663" y="2116"/>
                    <a:pt x="4863" y="1917"/>
                    <a:pt x="4863" y="1672"/>
                  </a:cubicBezTo>
                  <a:lnTo>
                    <a:pt x="4863" y="443"/>
                  </a:lnTo>
                  <a:cubicBezTo>
                    <a:pt x="4863" y="199"/>
                    <a:pt x="4663" y="1"/>
                    <a:pt x="4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624;p64">
              <a:extLst>
                <a:ext uri="{FF2B5EF4-FFF2-40B4-BE49-F238E27FC236}">
                  <a16:creationId xmlns:a16="http://schemas.microsoft.com/office/drawing/2014/main" id="{45CB8E78-BC66-FA94-16EB-10263394BA6F}"/>
                </a:ext>
              </a:extLst>
            </p:cNvPr>
            <p:cNvSpPr/>
            <p:nvPr/>
          </p:nvSpPr>
          <p:spPr>
            <a:xfrm>
              <a:off x="4475325" y="3460898"/>
              <a:ext cx="89983" cy="132703"/>
            </a:xfrm>
            <a:custGeom>
              <a:avLst/>
              <a:gdLst/>
              <a:ahLst/>
              <a:cxnLst/>
              <a:rect l="l" t="t" r="r" b="b"/>
              <a:pathLst>
                <a:path w="2713" h="4001" extrusionOk="0">
                  <a:moveTo>
                    <a:pt x="2181" y="2417"/>
                  </a:moveTo>
                  <a:lnTo>
                    <a:pt x="2181" y="3468"/>
                  </a:lnTo>
                  <a:lnTo>
                    <a:pt x="1162" y="3468"/>
                  </a:lnTo>
                  <a:lnTo>
                    <a:pt x="1162" y="2417"/>
                  </a:lnTo>
                  <a:close/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1389" y="533"/>
                  </a:lnTo>
                  <a:lnTo>
                    <a:pt x="1389" y="1885"/>
                  </a:lnTo>
                  <a:lnTo>
                    <a:pt x="1074" y="1885"/>
                  </a:lnTo>
                  <a:cubicBezTo>
                    <a:pt x="830" y="1885"/>
                    <a:pt x="631" y="2083"/>
                    <a:pt x="631" y="2327"/>
                  </a:cubicBezTo>
                  <a:lnTo>
                    <a:pt x="631" y="3556"/>
                  </a:lnTo>
                  <a:cubicBezTo>
                    <a:pt x="631" y="3801"/>
                    <a:pt x="830" y="4000"/>
                    <a:pt x="1074" y="4000"/>
                  </a:cubicBezTo>
                  <a:lnTo>
                    <a:pt x="2270" y="4000"/>
                  </a:lnTo>
                  <a:cubicBezTo>
                    <a:pt x="2514" y="4000"/>
                    <a:pt x="2713" y="3801"/>
                    <a:pt x="2713" y="3556"/>
                  </a:cubicBezTo>
                  <a:lnTo>
                    <a:pt x="2713" y="2327"/>
                  </a:lnTo>
                  <a:cubicBezTo>
                    <a:pt x="2713" y="2083"/>
                    <a:pt x="2514" y="1885"/>
                    <a:pt x="2270" y="1885"/>
                  </a:cubicBezTo>
                  <a:lnTo>
                    <a:pt x="1920" y="1885"/>
                  </a:lnTo>
                  <a:lnTo>
                    <a:pt x="1920" y="443"/>
                  </a:lnTo>
                  <a:cubicBezTo>
                    <a:pt x="1920" y="199"/>
                    <a:pt x="1722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625;p64">
              <a:extLst>
                <a:ext uri="{FF2B5EF4-FFF2-40B4-BE49-F238E27FC236}">
                  <a16:creationId xmlns:a16="http://schemas.microsoft.com/office/drawing/2014/main" id="{419D8224-B026-20D0-3507-C091F391B65B}"/>
                </a:ext>
              </a:extLst>
            </p:cNvPr>
            <p:cNvSpPr/>
            <p:nvPr/>
          </p:nvSpPr>
          <p:spPr>
            <a:xfrm>
              <a:off x="3963285" y="3460898"/>
              <a:ext cx="91177" cy="132703"/>
            </a:xfrm>
            <a:custGeom>
              <a:avLst/>
              <a:gdLst/>
              <a:ahLst/>
              <a:cxnLst/>
              <a:rect l="l" t="t" r="r" b="b"/>
              <a:pathLst>
                <a:path w="2749" h="4001" extrusionOk="0">
                  <a:moveTo>
                    <a:pt x="1551" y="2417"/>
                  </a:moveTo>
                  <a:lnTo>
                    <a:pt x="1551" y="3468"/>
                  </a:lnTo>
                  <a:lnTo>
                    <a:pt x="533" y="3468"/>
                  </a:lnTo>
                  <a:lnTo>
                    <a:pt x="533" y="2417"/>
                  </a:lnTo>
                  <a:close/>
                  <a:moveTo>
                    <a:pt x="1237" y="1"/>
                  </a:moveTo>
                  <a:cubicBezTo>
                    <a:pt x="993" y="1"/>
                    <a:pt x="794" y="199"/>
                    <a:pt x="794" y="443"/>
                  </a:cubicBezTo>
                  <a:lnTo>
                    <a:pt x="794" y="1885"/>
                  </a:lnTo>
                  <a:lnTo>
                    <a:pt x="444" y="1885"/>
                  </a:lnTo>
                  <a:cubicBezTo>
                    <a:pt x="200" y="1885"/>
                    <a:pt x="1" y="2083"/>
                    <a:pt x="1" y="2327"/>
                  </a:cubicBezTo>
                  <a:lnTo>
                    <a:pt x="1" y="3558"/>
                  </a:lnTo>
                  <a:cubicBezTo>
                    <a:pt x="1" y="3802"/>
                    <a:pt x="200" y="4000"/>
                    <a:pt x="444" y="4000"/>
                  </a:cubicBezTo>
                  <a:lnTo>
                    <a:pt x="1640" y="4000"/>
                  </a:lnTo>
                  <a:cubicBezTo>
                    <a:pt x="1884" y="4000"/>
                    <a:pt x="2083" y="3802"/>
                    <a:pt x="2083" y="3558"/>
                  </a:cubicBezTo>
                  <a:lnTo>
                    <a:pt x="2083" y="2327"/>
                  </a:lnTo>
                  <a:cubicBezTo>
                    <a:pt x="2083" y="2083"/>
                    <a:pt x="1884" y="1885"/>
                    <a:pt x="1640" y="1885"/>
                  </a:cubicBezTo>
                  <a:lnTo>
                    <a:pt x="1325" y="1885"/>
                  </a:lnTo>
                  <a:lnTo>
                    <a:pt x="1325" y="533"/>
                  </a:lnTo>
                  <a:lnTo>
                    <a:pt x="2483" y="533"/>
                  </a:lnTo>
                  <a:cubicBezTo>
                    <a:pt x="2629" y="533"/>
                    <a:pt x="2748" y="414"/>
                    <a:pt x="2748" y="267"/>
                  </a:cubicBezTo>
                  <a:cubicBezTo>
                    <a:pt x="2748" y="120"/>
                    <a:pt x="2629" y="1"/>
                    <a:pt x="24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626;p64">
              <a:extLst>
                <a:ext uri="{FF2B5EF4-FFF2-40B4-BE49-F238E27FC236}">
                  <a16:creationId xmlns:a16="http://schemas.microsoft.com/office/drawing/2014/main" id="{8F92ACCE-2572-2016-9933-0E4302447505}"/>
                </a:ext>
              </a:extLst>
            </p:cNvPr>
            <p:cNvSpPr/>
            <p:nvPr/>
          </p:nvSpPr>
          <p:spPr>
            <a:xfrm>
              <a:off x="4183650" y="3363982"/>
              <a:ext cx="161294" cy="164378"/>
            </a:xfrm>
            <a:custGeom>
              <a:avLst/>
              <a:gdLst/>
              <a:ahLst/>
              <a:cxnLst/>
              <a:rect l="l" t="t" r="r" b="b"/>
              <a:pathLst>
                <a:path w="4863" h="4956" extrusionOk="0">
                  <a:moveTo>
                    <a:pt x="1625" y="3298"/>
                  </a:moveTo>
                  <a:lnTo>
                    <a:pt x="1625" y="4424"/>
                  </a:lnTo>
                  <a:lnTo>
                    <a:pt x="533" y="4424"/>
                  </a:lnTo>
                  <a:lnTo>
                    <a:pt x="533" y="3298"/>
                  </a:lnTo>
                  <a:close/>
                  <a:moveTo>
                    <a:pt x="444" y="1"/>
                  </a:moveTo>
                  <a:cubicBezTo>
                    <a:pt x="200" y="1"/>
                    <a:pt x="1" y="200"/>
                    <a:pt x="1" y="444"/>
                  </a:cubicBezTo>
                  <a:lnTo>
                    <a:pt x="1" y="4513"/>
                  </a:lnTo>
                  <a:cubicBezTo>
                    <a:pt x="1" y="4758"/>
                    <a:pt x="200" y="4956"/>
                    <a:pt x="444" y="4956"/>
                  </a:cubicBezTo>
                  <a:lnTo>
                    <a:pt x="4420" y="4956"/>
                  </a:lnTo>
                  <a:cubicBezTo>
                    <a:pt x="4664" y="4956"/>
                    <a:pt x="4863" y="4758"/>
                    <a:pt x="4863" y="4513"/>
                  </a:cubicBezTo>
                  <a:lnTo>
                    <a:pt x="4863" y="2834"/>
                  </a:lnTo>
                  <a:cubicBezTo>
                    <a:pt x="4863" y="2687"/>
                    <a:pt x="4743" y="2568"/>
                    <a:pt x="4597" y="2568"/>
                  </a:cubicBezTo>
                  <a:cubicBezTo>
                    <a:pt x="4450" y="2568"/>
                    <a:pt x="4331" y="2687"/>
                    <a:pt x="4331" y="2834"/>
                  </a:cubicBezTo>
                  <a:lnTo>
                    <a:pt x="4331" y="4424"/>
                  </a:lnTo>
                  <a:lnTo>
                    <a:pt x="2157" y="4424"/>
                  </a:lnTo>
                  <a:lnTo>
                    <a:pt x="2157" y="3032"/>
                  </a:lnTo>
                  <a:cubicBezTo>
                    <a:pt x="2157" y="2885"/>
                    <a:pt x="2038" y="2766"/>
                    <a:pt x="1891" y="2766"/>
                  </a:cubicBezTo>
                  <a:lnTo>
                    <a:pt x="534" y="2766"/>
                  </a:lnTo>
                  <a:lnTo>
                    <a:pt x="534" y="533"/>
                  </a:lnTo>
                  <a:lnTo>
                    <a:pt x="4332" y="533"/>
                  </a:lnTo>
                  <a:lnTo>
                    <a:pt x="4332" y="1274"/>
                  </a:lnTo>
                  <a:cubicBezTo>
                    <a:pt x="4331" y="1420"/>
                    <a:pt x="4450" y="1539"/>
                    <a:pt x="4597" y="1539"/>
                  </a:cubicBezTo>
                  <a:cubicBezTo>
                    <a:pt x="4743" y="1539"/>
                    <a:pt x="4863" y="1420"/>
                    <a:pt x="4863" y="1274"/>
                  </a:cubicBezTo>
                  <a:lnTo>
                    <a:pt x="4863" y="444"/>
                  </a:lnTo>
                  <a:cubicBezTo>
                    <a:pt x="4863" y="200"/>
                    <a:pt x="4664" y="1"/>
                    <a:pt x="44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4244;p83">
            <a:extLst>
              <a:ext uri="{FF2B5EF4-FFF2-40B4-BE49-F238E27FC236}">
                <a16:creationId xmlns:a16="http://schemas.microsoft.com/office/drawing/2014/main" id="{B01F3DB7-95E6-32AD-0427-A90CD5B6CF24}"/>
              </a:ext>
            </a:extLst>
          </p:cNvPr>
          <p:cNvGrpSpPr/>
          <p:nvPr/>
        </p:nvGrpSpPr>
        <p:grpSpPr>
          <a:xfrm>
            <a:off x="1088658" y="3606687"/>
            <a:ext cx="308019" cy="477821"/>
            <a:chOff x="3764485" y="2890682"/>
            <a:chExt cx="222874" cy="345737"/>
          </a:xfrm>
          <a:solidFill>
            <a:schemeClr val="tx1"/>
          </a:solidFill>
        </p:grpSpPr>
        <p:sp>
          <p:nvSpPr>
            <p:cNvPr id="39" name="Google Shape;14245;p83">
              <a:extLst>
                <a:ext uri="{FF2B5EF4-FFF2-40B4-BE49-F238E27FC236}">
                  <a16:creationId xmlns:a16="http://schemas.microsoft.com/office/drawing/2014/main" id="{795ADDCF-3F02-4FF9-399D-14E4A464A918}"/>
                </a:ext>
              </a:extLst>
            </p:cNvPr>
            <p:cNvSpPr/>
            <p:nvPr/>
          </p:nvSpPr>
          <p:spPr>
            <a:xfrm>
              <a:off x="3764485" y="2890682"/>
              <a:ext cx="222874" cy="345737"/>
            </a:xfrm>
            <a:custGeom>
              <a:avLst/>
              <a:gdLst/>
              <a:ahLst/>
              <a:cxnLst/>
              <a:rect l="l" t="t" r="r" b="b"/>
              <a:pathLst>
                <a:path w="7002" h="10862" extrusionOk="0">
                  <a:moveTo>
                    <a:pt x="3596" y="348"/>
                  </a:moveTo>
                  <a:lnTo>
                    <a:pt x="3727" y="396"/>
                  </a:lnTo>
                  <a:cubicBezTo>
                    <a:pt x="3882" y="467"/>
                    <a:pt x="4001" y="610"/>
                    <a:pt x="4073" y="801"/>
                  </a:cubicBezTo>
                  <a:cubicBezTo>
                    <a:pt x="3894" y="777"/>
                    <a:pt x="3739" y="753"/>
                    <a:pt x="3596" y="729"/>
                  </a:cubicBezTo>
                  <a:lnTo>
                    <a:pt x="3596" y="348"/>
                  </a:lnTo>
                  <a:close/>
                  <a:moveTo>
                    <a:pt x="6168" y="8504"/>
                  </a:moveTo>
                  <a:cubicBezTo>
                    <a:pt x="6275" y="8504"/>
                    <a:pt x="6347" y="8587"/>
                    <a:pt x="6347" y="8683"/>
                  </a:cubicBezTo>
                  <a:lnTo>
                    <a:pt x="6347" y="8861"/>
                  </a:lnTo>
                  <a:lnTo>
                    <a:pt x="6168" y="8861"/>
                  </a:lnTo>
                  <a:cubicBezTo>
                    <a:pt x="6085" y="8861"/>
                    <a:pt x="6001" y="8945"/>
                    <a:pt x="6001" y="9028"/>
                  </a:cubicBezTo>
                  <a:cubicBezTo>
                    <a:pt x="6001" y="9123"/>
                    <a:pt x="6085" y="9195"/>
                    <a:pt x="6168" y="9195"/>
                  </a:cubicBezTo>
                  <a:lnTo>
                    <a:pt x="6513" y="9195"/>
                  </a:lnTo>
                  <a:cubicBezTo>
                    <a:pt x="6621" y="9195"/>
                    <a:pt x="6692" y="9266"/>
                    <a:pt x="6692" y="9373"/>
                  </a:cubicBezTo>
                  <a:lnTo>
                    <a:pt x="6692" y="10397"/>
                  </a:lnTo>
                  <a:cubicBezTo>
                    <a:pt x="6680" y="10504"/>
                    <a:pt x="6597" y="10576"/>
                    <a:pt x="6501" y="10576"/>
                  </a:cubicBezTo>
                  <a:lnTo>
                    <a:pt x="1394" y="10576"/>
                  </a:lnTo>
                  <a:cubicBezTo>
                    <a:pt x="1287" y="10576"/>
                    <a:pt x="1215" y="10504"/>
                    <a:pt x="1215" y="10397"/>
                  </a:cubicBezTo>
                  <a:lnTo>
                    <a:pt x="1215" y="9373"/>
                  </a:lnTo>
                  <a:cubicBezTo>
                    <a:pt x="1215" y="9266"/>
                    <a:pt x="1287" y="9195"/>
                    <a:pt x="1394" y="9195"/>
                  </a:cubicBezTo>
                  <a:lnTo>
                    <a:pt x="5489" y="9195"/>
                  </a:lnTo>
                  <a:cubicBezTo>
                    <a:pt x="5573" y="9195"/>
                    <a:pt x="5644" y="9123"/>
                    <a:pt x="5644" y="9028"/>
                  </a:cubicBezTo>
                  <a:cubicBezTo>
                    <a:pt x="5644" y="8945"/>
                    <a:pt x="5573" y="8861"/>
                    <a:pt x="5489" y="8861"/>
                  </a:cubicBezTo>
                  <a:lnTo>
                    <a:pt x="1560" y="8861"/>
                  </a:lnTo>
                  <a:lnTo>
                    <a:pt x="1560" y="8683"/>
                  </a:lnTo>
                  <a:cubicBezTo>
                    <a:pt x="1560" y="8587"/>
                    <a:pt x="1632" y="8504"/>
                    <a:pt x="1739" y="8504"/>
                  </a:cubicBezTo>
                  <a:close/>
                  <a:moveTo>
                    <a:pt x="3471" y="1"/>
                  </a:moveTo>
                  <a:cubicBezTo>
                    <a:pt x="3436" y="1"/>
                    <a:pt x="3413" y="3"/>
                    <a:pt x="3406" y="3"/>
                  </a:cubicBezTo>
                  <a:cubicBezTo>
                    <a:pt x="3311" y="3"/>
                    <a:pt x="3251" y="74"/>
                    <a:pt x="3251" y="158"/>
                  </a:cubicBezTo>
                  <a:lnTo>
                    <a:pt x="3251" y="682"/>
                  </a:lnTo>
                  <a:cubicBezTo>
                    <a:pt x="3184" y="678"/>
                    <a:pt x="3123" y="676"/>
                    <a:pt x="3071" y="676"/>
                  </a:cubicBezTo>
                  <a:cubicBezTo>
                    <a:pt x="2968" y="676"/>
                    <a:pt x="2902" y="682"/>
                    <a:pt x="2894" y="682"/>
                  </a:cubicBezTo>
                  <a:cubicBezTo>
                    <a:pt x="2811" y="682"/>
                    <a:pt x="2751" y="753"/>
                    <a:pt x="2751" y="848"/>
                  </a:cubicBezTo>
                  <a:cubicBezTo>
                    <a:pt x="2751" y="932"/>
                    <a:pt x="2822" y="991"/>
                    <a:pt x="2906" y="991"/>
                  </a:cubicBezTo>
                  <a:cubicBezTo>
                    <a:pt x="2909" y="991"/>
                    <a:pt x="2939" y="990"/>
                    <a:pt x="2991" y="990"/>
                  </a:cubicBezTo>
                  <a:cubicBezTo>
                    <a:pt x="3356" y="990"/>
                    <a:pt x="4811" y="1045"/>
                    <a:pt x="5728" y="1920"/>
                  </a:cubicBezTo>
                  <a:cubicBezTo>
                    <a:pt x="6228" y="2408"/>
                    <a:pt x="6501" y="3063"/>
                    <a:pt x="6501" y="3896"/>
                  </a:cubicBezTo>
                  <a:cubicBezTo>
                    <a:pt x="6501" y="4789"/>
                    <a:pt x="6299" y="5361"/>
                    <a:pt x="6097" y="5968"/>
                  </a:cubicBezTo>
                  <a:cubicBezTo>
                    <a:pt x="5882" y="6575"/>
                    <a:pt x="5668" y="7194"/>
                    <a:pt x="5644" y="8171"/>
                  </a:cubicBezTo>
                  <a:lnTo>
                    <a:pt x="1989" y="8171"/>
                  </a:lnTo>
                  <a:cubicBezTo>
                    <a:pt x="1941" y="8075"/>
                    <a:pt x="1882" y="7909"/>
                    <a:pt x="1882" y="7647"/>
                  </a:cubicBezTo>
                  <a:cubicBezTo>
                    <a:pt x="1882" y="7230"/>
                    <a:pt x="2132" y="6266"/>
                    <a:pt x="3882" y="4515"/>
                  </a:cubicBezTo>
                  <a:cubicBezTo>
                    <a:pt x="3918" y="4480"/>
                    <a:pt x="3942" y="4385"/>
                    <a:pt x="3906" y="4325"/>
                  </a:cubicBezTo>
                  <a:cubicBezTo>
                    <a:pt x="3886" y="4275"/>
                    <a:pt x="3825" y="4251"/>
                    <a:pt x="3764" y="4251"/>
                  </a:cubicBezTo>
                  <a:cubicBezTo>
                    <a:pt x="3751" y="4251"/>
                    <a:pt x="3739" y="4252"/>
                    <a:pt x="3727" y="4254"/>
                  </a:cubicBezTo>
                  <a:cubicBezTo>
                    <a:pt x="3727" y="4254"/>
                    <a:pt x="3635" y="4276"/>
                    <a:pt x="3486" y="4276"/>
                  </a:cubicBezTo>
                  <a:cubicBezTo>
                    <a:pt x="3292" y="4276"/>
                    <a:pt x="3001" y="4238"/>
                    <a:pt x="2691" y="4063"/>
                  </a:cubicBezTo>
                  <a:cubicBezTo>
                    <a:pt x="2620" y="4020"/>
                    <a:pt x="2540" y="4000"/>
                    <a:pt x="2460" y="4000"/>
                  </a:cubicBezTo>
                  <a:cubicBezTo>
                    <a:pt x="2341" y="4000"/>
                    <a:pt x="2220" y="4044"/>
                    <a:pt x="2120" y="4123"/>
                  </a:cubicBezTo>
                  <a:cubicBezTo>
                    <a:pt x="1924" y="4281"/>
                    <a:pt x="1552" y="4499"/>
                    <a:pt x="998" y="4499"/>
                  </a:cubicBezTo>
                  <a:cubicBezTo>
                    <a:pt x="846" y="4499"/>
                    <a:pt x="680" y="4482"/>
                    <a:pt x="501" y="4444"/>
                  </a:cubicBezTo>
                  <a:lnTo>
                    <a:pt x="370" y="3777"/>
                  </a:lnTo>
                  <a:lnTo>
                    <a:pt x="2001" y="2146"/>
                  </a:lnTo>
                  <a:cubicBezTo>
                    <a:pt x="2037" y="2110"/>
                    <a:pt x="2049" y="2063"/>
                    <a:pt x="2049" y="2027"/>
                  </a:cubicBezTo>
                  <a:lnTo>
                    <a:pt x="2049" y="1813"/>
                  </a:lnTo>
                  <a:cubicBezTo>
                    <a:pt x="2049" y="1729"/>
                    <a:pt x="2120" y="1634"/>
                    <a:pt x="2215" y="1634"/>
                  </a:cubicBezTo>
                  <a:cubicBezTo>
                    <a:pt x="2327" y="1626"/>
                    <a:pt x="2501" y="1615"/>
                    <a:pt x="2715" y="1615"/>
                  </a:cubicBezTo>
                  <a:cubicBezTo>
                    <a:pt x="3115" y="1615"/>
                    <a:pt x="3656" y="1654"/>
                    <a:pt x="4192" y="1825"/>
                  </a:cubicBezTo>
                  <a:cubicBezTo>
                    <a:pt x="4211" y="1833"/>
                    <a:pt x="4231" y="1837"/>
                    <a:pt x="4250" y="1837"/>
                  </a:cubicBezTo>
                  <a:cubicBezTo>
                    <a:pt x="4314" y="1837"/>
                    <a:pt x="4373" y="1794"/>
                    <a:pt x="4382" y="1729"/>
                  </a:cubicBezTo>
                  <a:cubicBezTo>
                    <a:pt x="4418" y="1634"/>
                    <a:pt x="4370" y="1539"/>
                    <a:pt x="4275" y="1527"/>
                  </a:cubicBezTo>
                  <a:cubicBezTo>
                    <a:pt x="3701" y="1346"/>
                    <a:pt x="3117" y="1300"/>
                    <a:pt x="2687" y="1300"/>
                  </a:cubicBezTo>
                  <a:cubicBezTo>
                    <a:pt x="2465" y="1300"/>
                    <a:pt x="2285" y="1312"/>
                    <a:pt x="2168" y="1325"/>
                  </a:cubicBezTo>
                  <a:cubicBezTo>
                    <a:pt x="1906" y="1348"/>
                    <a:pt x="1715" y="1563"/>
                    <a:pt x="1715" y="1813"/>
                  </a:cubicBezTo>
                  <a:lnTo>
                    <a:pt x="1715" y="1968"/>
                  </a:lnTo>
                  <a:lnTo>
                    <a:pt x="60" y="3611"/>
                  </a:lnTo>
                  <a:cubicBezTo>
                    <a:pt x="24" y="3658"/>
                    <a:pt x="1" y="3706"/>
                    <a:pt x="24" y="3765"/>
                  </a:cubicBezTo>
                  <a:lnTo>
                    <a:pt x="179" y="4611"/>
                  </a:lnTo>
                  <a:cubicBezTo>
                    <a:pt x="203" y="4670"/>
                    <a:pt x="239" y="4718"/>
                    <a:pt x="298" y="4730"/>
                  </a:cubicBezTo>
                  <a:cubicBezTo>
                    <a:pt x="542" y="4788"/>
                    <a:pt x="764" y="4813"/>
                    <a:pt x="967" y="4813"/>
                  </a:cubicBezTo>
                  <a:cubicBezTo>
                    <a:pt x="1627" y="4813"/>
                    <a:pt x="2071" y="4552"/>
                    <a:pt x="2299" y="4361"/>
                  </a:cubicBezTo>
                  <a:cubicBezTo>
                    <a:pt x="2338" y="4329"/>
                    <a:pt x="2389" y="4313"/>
                    <a:pt x="2435" y="4313"/>
                  </a:cubicBezTo>
                  <a:cubicBezTo>
                    <a:pt x="2459" y="4313"/>
                    <a:pt x="2481" y="4317"/>
                    <a:pt x="2501" y="4325"/>
                  </a:cubicBezTo>
                  <a:cubicBezTo>
                    <a:pt x="2822" y="4504"/>
                    <a:pt x="3120" y="4563"/>
                    <a:pt x="3334" y="4587"/>
                  </a:cubicBezTo>
                  <a:cubicBezTo>
                    <a:pt x="1846" y="6135"/>
                    <a:pt x="1537" y="7099"/>
                    <a:pt x="1537" y="7635"/>
                  </a:cubicBezTo>
                  <a:cubicBezTo>
                    <a:pt x="1537" y="7861"/>
                    <a:pt x="1584" y="8040"/>
                    <a:pt x="1608" y="8159"/>
                  </a:cubicBezTo>
                  <a:cubicBezTo>
                    <a:pt x="1370" y="8195"/>
                    <a:pt x="1191" y="8397"/>
                    <a:pt x="1191" y="8647"/>
                  </a:cubicBezTo>
                  <a:lnTo>
                    <a:pt x="1191" y="8849"/>
                  </a:lnTo>
                  <a:cubicBezTo>
                    <a:pt x="1001" y="8909"/>
                    <a:pt x="858" y="9111"/>
                    <a:pt x="858" y="9326"/>
                  </a:cubicBezTo>
                  <a:lnTo>
                    <a:pt x="858" y="10361"/>
                  </a:lnTo>
                  <a:cubicBezTo>
                    <a:pt x="858" y="10635"/>
                    <a:pt x="1072" y="10861"/>
                    <a:pt x="1358" y="10861"/>
                  </a:cubicBezTo>
                  <a:lnTo>
                    <a:pt x="6501" y="10861"/>
                  </a:lnTo>
                  <a:cubicBezTo>
                    <a:pt x="6775" y="10861"/>
                    <a:pt x="7002" y="10635"/>
                    <a:pt x="7002" y="10361"/>
                  </a:cubicBezTo>
                  <a:lnTo>
                    <a:pt x="7002" y="9326"/>
                  </a:lnTo>
                  <a:cubicBezTo>
                    <a:pt x="7002" y="9171"/>
                    <a:pt x="6859" y="8968"/>
                    <a:pt x="6656" y="8897"/>
                  </a:cubicBezTo>
                  <a:lnTo>
                    <a:pt x="6656" y="8695"/>
                  </a:lnTo>
                  <a:cubicBezTo>
                    <a:pt x="6656" y="8409"/>
                    <a:pt x="6442" y="8183"/>
                    <a:pt x="6156" y="8183"/>
                  </a:cubicBezTo>
                  <a:lnTo>
                    <a:pt x="5978" y="8183"/>
                  </a:lnTo>
                  <a:cubicBezTo>
                    <a:pt x="5990" y="7266"/>
                    <a:pt x="6204" y="6671"/>
                    <a:pt x="6406" y="6087"/>
                  </a:cubicBezTo>
                  <a:cubicBezTo>
                    <a:pt x="6621" y="5492"/>
                    <a:pt x="6823" y="4861"/>
                    <a:pt x="6823" y="3908"/>
                  </a:cubicBezTo>
                  <a:cubicBezTo>
                    <a:pt x="6823" y="2991"/>
                    <a:pt x="6525" y="2241"/>
                    <a:pt x="5966" y="1694"/>
                  </a:cubicBezTo>
                  <a:cubicBezTo>
                    <a:pt x="5501" y="1265"/>
                    <a:pt x="4930" y="1015"/>
                    <a:pt x="4418" y="860"/>
                  </a:cubicBezTo>
                  <a:cubicBezTo>
                    <a:pt x="4311" y="396"/>
                    <a:pt x="4061" y="182"/>
                    <a:pt x="3846" y="86"/>
                  </a:cubicBezTo>
                  <a:cubicBezTo>
                    <a:pt x="3690" y="12"/>
                    <a:pt x="3550" y="1"/>
                    <a:pt x="34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246;p83">
              <a:extLst>
                <a:ext uri="{FF2B5EF4-FFF2-40B4-BE49-F238E27FC236}">
                  <a16:creationId xmlns:a16="http://schemas.microsoft.com/office/drawing/2014/main" id="{A91A7A05-6891-8DB9-261D-54291977C7C6}"/>
                </a:ext>
              </a:extLst>
            </p:cNvPr>
            <p:cNvSpPr/>
            <p:nvPr/>
          </p:nvSpPr>
          <p:spPr>
            <a:xfrm>
              <a:off x="3913799" y="2948231"/>
              <a:ext cx="20499" cy="14960"/>
            </a:xfrm>
            <a:custGeom>
              <a:avLst/>
              <a:gdLst/>
              <a:ahLst/>
              <a:cxnLst/>
              <a:rect l="l" t="t" r="r" b="b"/>
              <a:pathLst>
                <a:path w="644" h="470" extrusionOk="0">
                  <a:moveTo>
                    <a:pt x="184" y="0"/>
                  </a:moveTo>
                  <a:cubicBezTo>
                    <a:pt x="126" y="0"/>
                    <a:pt x="73" y="27"/>
                    <a:pt x="48" y="76"/>
                  </a:cubicBezTo>
                  <a:cubicBezTo>
                    <a:pt x="1" y="148"/>
                    <a:pt x="36" y="255"/>
                    <a:pt x="108" y="291"/>
                  </a:cubicBezTo>
                  <a:cubicBezTo>
                    <a:pt x="203" y="326"/>
                    <a:pt x="286" y="386"/>
                    <a:pt x="358" y="433"/>
                  </a:cubicBezTo>
                  <a:cubicBezTo>
                    <a:pt x="394" y="445"/>
                    <a:pt x="417" y="469"/>
                    <a:pt x="453" y="469"/>
                  </a:cubicBezTo>
                  <a:cubicBezTo>
                    <a:pt x="501" y="469"/>
                    <a:pt x="560" y="433"/>
                    <a:pt x="584" y="386"/>
                  </a:cubicBezTo>
                  <a:cubicBezTo>
                    <a:pt x="644" y="326"/>
                    <a:pt x="620" y="231"/>
                    <a:pt x="537" y="183"/>
                  </a:cubicBezTo>
                  <a:cubicBezTo>
                    <a:pt x="453" y="124"/>
                    <a:pt x="358" y="64"/>
                    <a:pt x="263" y="17"/>
                  </a:cubicBezTo>
                  <a:cubicBezTo>
                    <a:pt x="237" y="6"/>
                    <a:pt x="210" y="0"/>
                    <a:pt x="1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247;p83">
              <a:extLst>
                <a:ext uri="{FF2B5EF4-FFF2-40B4-BE49-F238E27FC236}">
                  <a16:creationId xmlns:a16="http://schemas.microsoft.com/office/drawing/2014/main" id="{4208F1DA-37B0-FD4A-27E5-799A505BD548}"/>
                </a:ext>
              </a:extLst>
            </p:cNvPr>
            <p:cNvSpPr/>
            <p:nvPr/>
          </p:nvSpPr>
          <p:spPr>
            <a:xfrm>
              <a:off x="3841418" y="2956315"/>
              <a:ext cx="10631" cy="15947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34"/>
                  </a:lnTo>
                  <a:cubicBezTo>
                    <a:pt x="1" y="418"/>
                    <a:pt x="72" y="501"/>
                    <a:pt x="167" y="501"/>
                  </a:cubicBezTo>
                  <a:cubicBezTo>
                    <a:pt x="251" y="501"/>
                    <a:pt x="334" y="418"/>
                    <a:pt x="334" y="334"/>
                  </a:cubicBezTo>
                  <a:lnTo>
                    <a:pt x="334" y="167"/>
                  </a:lnTo>
                  <a:cubicBezTo>
                    <a:pt x="334" y="72"/>
                    <a:pt x="251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F86F627A-DCBF-D6E4-CA56-2F794B90C417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74136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7" grpId="0" build="p"/>
      <p:bldP spid="1328" grpId="0" build="p"/>
      <p:bldP spid="1329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720000" y="1663116"/>
            <a:ext cx="4466400" cy="933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Apprentissage par renforcement </a:t>
            </a:r>
          </a:p>
          <a:p>
            <a:pPr marL="285750" indent="-285750"/>
            <a:r>
              <a:rPr lang="fr-FR" dirty="0"/>
              <a:t>Méthode de machine </a:t>
            </a:r>
            <a:r>
              <a:rPr lang="fr-FR" dirty="0" err="1"/>
              <a:t>learning</a:t>
            </a:r>
            <a:endParaRPr lang="fr-FR" dirty="0"/>
          </a:p>
          <a:p>
            <a:pPr marL="285750" indent="-285750"/>
            <a:r>
              <a:rPr lang="fr-FR" dirty="0"/>
              <a:t>Basé sur un système d’exploration et de récompenses</a:t>
            </a:r>
          </a:p>
          <a:p>
            <a:pPr marL="285750" indent="-285750"/>
            <a:endParaRPr lang="fr-FR" dirty="0"/>
          </a:p>
          <a:p>
            <a:pPr marL="285750" indent="-285750"/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</a:t>
            </a:r>
            <a:endParaRPr dirty="0"/>
          </a:p>
        </p:txBody>
      </p:sp>
      <p:grpSp>
        <p:nvGrpSpPr>
          <p:cNvPr id="1858" name="Google Shape;1858;p53"/>
          <p:cNvGrpSpPr/>
          <p:nvPr/>
        </p:nvGrpSpPr>
        <p:grpSpPr>
          <a:xfrm>
            <a:off x="1235075" y="4054275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53"/>
          <p:cNvGrpSpPr/>
          <p:nvPr/>
        </p:nvGrpSpPr>
        <p:grpSpPr>
          <a:xfrm>
            <a:off x="1714950" y="845800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7" y="2590174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57;p53">
            <a:extLst>
              <a:ext uri="{FF2B5EF4-FFF2-40B4-BE49-F238E27FC236}">
                <a16:creationId xmlns:a16="http://schemas.microsoft.com/office/drawing/2014/main" id="{A0E86F7A-2D42-AF70-0BDC-3C8AAEC94F61}"/>
              </a:ext>
            </a:extLst>
          </p:cNvPr>
          <p:cNvSpPr txBox="1">
            <a:spLocks/>
          </p:cNvSpPr>
          <p:nvPr/>
        </p:nvSpPr>
        <p:spPr>
          <a:xfrm>
            <a:off x="431550" y="3363725"/>
            <a:ext cx="4466400" cy="93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endParaRPr lang="fr-FR" dirty="0"/>
          </a:p>
          <a:p>
            <a:pPr marL="285750" indent="-285750"/>
            <a:endParaRPr lang="fr-FR" dirty="0"/>
          </a:p>
          <a:p>
            <a:pPr marL="0" indent="0">
              <a:buFont typeface="Anaheim"/>
              <a:buNone/>
            </a:pPr>
            <a:endParaRPr lang="fr-FR" dirty="0"/>
          </a:p>
          <a:p>
            <a:pPr marL="0" indent="0">
              <a:buFont typeface="Anaheim"/>
              <a:buNone/>
            </a:pPr>
            <a:r>
              <a:rPr lang="fr-FR" dirty="0"/>
              <a:t>	</a:t>
            </a:r>
          </a:p>
        </p:txBody>
      </p:sp>
      <p:sp>
        <p:nvSpPr>
          <p:cNvPr id="4" name="Google Shape;1857;p53">
            <a:extLst>
              <a:ext uri="{FF2B5EF4-FFF2-40B4-BE49-F238E27FC236}">
                <a16:creationId xmlns:a16="http://schemas.microsoft.com/office/drawing/2014/main" id="{68443D22-4A37-BD3C-6E33-DE571BC1AC26}"/>
              </a:ext>
            </a:extLst>
          </p:cNvPr>
          <p:cNvSpPr txBox="1">
            <a:spLocks/>
          </p:cNvSpPr>
          <p:nvPr/>
        </p:nvSpPr>
        <p:spPr>
          <a:xfrm>
            <a:off x="720000" y="3066125"/>
            <a:ext cx="4466400" cy="93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Anaheim"/>
              <a:buNone/>
            </a:pPr>
            <a:r>
              <a:rPr lang="fr-FR" b="1" dirty="0"/>
              <a:t>Objectif </a:t>
            </a:r>
          </a:p>
          <a:p>
            <a:pPr marL="285750" indent="-285750"/>
            <a:r>
              <a:rPr lang="fr-FR" dirty="0"/>
              <a:t>Permettre à un robot de se déplacer d’un point A à un point B en évitant les obstacles</a:t>
            </a:r>
          </a:p>
          <a:p>
            <a:pPr marL="285750" indent="-285750"/>
            <a:endParaRPr lang="fr-FR" dirty="0"/>
          </a:p>
          <a:p>
            <a:pPr marL="285750" indent="-285750"/>
            <a:endParaRPr lang="fr-FR" dirty="0"/>
          </a:p>
          <a:p>
            <a:pPr marL="0" indent="0">
              <a:buFont typeface="Anaheim"/>
              <a:buNone/>
            </a:pPr>
            <a:endParaRPr lang="fr-FR" dirty="0"/>
          </a:p>
          <a:p>
            <a:pPr marL="0" indent="0">
              <a:buFont typeface="Anaheim"/>
              <a:buNone/>
            </a:pPr>
            <a:r>
              <a:rPr lang="fr-FR" dirty="0"/>
              <a:t>	</a:t>
            </a:r>
          </a:p>
        </p:txBody>
      </p:sp>
      <p:sp>
        <p:nvSpPr>
          <p:cNvPr id="5" name="Google Shape;1251;p35">
            <a:extLst>
              <a:ext uri="{FF2B5EF4-FFF2-40B4-BE49-F238E27FC236}">
                <a16:creationId xmlns:a16="http://schemas.microsoft.com/office/drawing/2014/main" id="{F8C4F1B6-7552-1929-818E-C560FD9B57DC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2CD35A5-A57C-DE3A-626A-9F2BD39F97DA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7" grpId="0" uiExpand="1" build="p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51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88" y="3340199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p51"/>
          <p:cNvSpPr txBox="1">
            <a:spLocks noGrp="1"/>
          </p:cNvSpPr>
          <p:nvPr>
            <p:ph type="title"/>
          </p:nvPr>
        </p:nvSpPr>
        <p:spPr>
          <a:xfrm>
            <a:off x="1107131" y="302556"/>
            <a:ext cx="69297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ALGORITHME D’APPRENTISSAGE</a:t>
            </a:r>
            <a:endParaRPr dirty="0"/>
          </a:p>
        </p:txBody>
      </p:sp>
      <p:sp>
        <p:nvSpPr>
          <p:cNvPr id="1731" name="Google Shape;1731;p51"/>
          <p:cNvSpPr/>
          <p:nvPr/>
        </p:nvSpPr>
        <p:spPr>
          <a:xfrm rot="5400000">
            <a:off x="1130138" y="2193250"/>
            <a:ext cx="1494600" cy="12954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51"/>
          <p:cNvSpPr txBox="1"/>
          <p:nvPr/>
        </p:nvSpPr>
        <p:spPr>
          <a:xfrm>
            <a:off x="4318150" y="183002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4" name="Google Shape;1754;p51"/>
          <p:cNvSpPr txBox="1"/>
          <p:nvPr/>
        </p:nvSpPr>
        <p:spPr>
          <a:xfrm>
            <a:off x="4664740" y="1811152"/>
            <a:ext cx="3204922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Cherche à maximiser la somme des récompenses d’un épisode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5" name="Google Shape;1755;p51"/>
          <p:cNvSpPr txBox="1"/>
          <p:nvPr/>
        </p:nvSpPr>
        <p:spPr>
          <a:xfrm>
            <a:off x="4318150" y="2598700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6" name="Google Shape;1756;p51"/>
          <p:cNvSpPr txBox="1"/>
          <p:nvPr/>
        </p:nvSpPr>
        <p:spPr>
          <a:xfrm>
            <a:off x="4664739" y="2615392"/>
            <a:ext cx="3204923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Fonctionne en comparant l’ancienne et la nouvelle politique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7" name="Google Shape;1757;p51"/>
          <p:cNvSpPr txBox="1"/>
          <p:nvPr/>
        </p:nvSpPr>
        <p:spPr>
          <a:xfrm>
            <a:off x="4318150" y="3367375"/>
            <a:ext cx="1393800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sz="2100" dirty="0">
              <a:solidFill>
                <a:schemeClr val="dk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758" name="Google Shape;1758;p51"/>
          <p:cNvSpPr txBox="1"/>
          <p:nvPr/>
        </p:nvSpPr>
        <p:spPr>
          <a:xfrm>
            <a:off x="4664739" y="3412618"/>
            <a:ext cx="3431045" cy="4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clipping limite les mises à jours drastiques</a:t>
            </a:r>
            <a:endParaRPr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9" name="Google Shape;1759;p51"/>
          <p:cNvSpPr/>
          <p:nvPr/>
        </p:nvSpPr>
        <p:spPr>
          <a:xfrm rot="5400000">
            <a:off x="3590824" y="180527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51"/>
          <p:cNvSpPr/>
          <p:nvPr/>
        </p:nvSpPr>
        <p:spPr>
          <a:xfrm rot="5400000">
            <a:off x="3590824" y="2573950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1" name="Google Shape;1761;p51"/>
          <p:cNvSpPr/>
          <p:nvPr/>
        </p:nvSpPr>
        <p:spPr>
          <a:xfrm rot="5400000">
            <a:off x="3590824" y="3342625"/>
            <a:ext cx="615900" cy="5340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62" name="Google Shape;1762;p51"/>
          <p:cNvGrpSpPr/>
          <p:nvPr/>
        </p:nvGrpSpPr>
        <p:grpSpPr>
          <a:xfrm>
            <a:off x="3736787" y="1889380"/>
            <a:ext cx="323975" cy="365789"/>
            <a:chOff x="4020665" y="1431080"/>
            <a:chExt cx="531542" cy="602023"/>
          </a:xfrm>
        </p:grpSpPr>
        <p:sp>
          <p:nvSpPr>
            <p:cNvPr id="1763" name="Google Shape;1763;p51"/>
            <p:cNvSpPr/>
            <p:nvPr/>
          </p:nvSpPr>
          <p:spPr>
            <a:xfrm>
              <a:off x="4094363" y="1495524"/>
              <a:ext cx="457844" cy="537579"/>
            </a:xfrm>
            <a:custGeom>
              <a:avLst/>
              <a:gdLst/>
              <a:ahLst/>
              <a:cxnLst/>
              <a:rect l="l" t="t" r="r" b="b"/>
              <a:pathLst>
                <a:path w="13804" h="16208" extrusionOk="0">
                  <a:moveTo>
                    <a:pt x="10670" y="532"/>
                  </a:moveTo>
                  <a:lnTo>
                    <a:pt x="10670" y="973"/>
                  </a:lnTo>
                  <a:cubicBezTo>
                    <a:pt x="10670" y="1181"/>
                    <a:pt x="10810" y="1383"/>
                    <a:pt x="11006" y="1455"/>
                  </a:cubicBezTo>
                  <a:lnTo>
                    <a:pt x="11230" y="1549"/>
                  </a:lnTo>
                  <a:cubicBezTo>
                    <a:pt x="11294" y="1579"/>
                    <a:pt x="11367" y="1594"/>
                    <a:pt x="11441" y="1594"/>
                  </a:cubicBezTo>
                  <a:cubicBezTo>
                    <a:pt x="11582" y="1594"/>
                    <a:pt x="11717" y="1540"/>
                    <a:pt x="11810" y="1446"/>
                  </a:cubicBezTo>
                  <a:lnTo>
                    <a:pt x="12117" y="1137"/>
                  </a:lnTo>
                  <a:lnTo>
                    <a:pt x="12674" y="1697"/>
                  </a:lnTo>
                  <a:lnTo>
                    <a:pt x="12364" y="2009"/>
                  </a:lnTo>
                  <a:cubicBezTo>
                    <a:pt x="12217" y="2157"/>
                    <a:pt x="12175" y="2399"/>
                    <a:pt x="12262" y="2588"/>
                  </a:cubicBezTo>
                  <a:lnTo>
                    <a:pt x="12355" y="2815"/>
                  </a:lnTo>
                  <a:cubicBezTo>
                    <a:pt x="12426" y="3012"/>
                    <a:pt x="12628" y="3154"/>
                    <a:pt x="12838" y="3154"/>
                  </a:cubicBezTo>
                  <a:lnTo>
                    <a:pt x="13271" y="3154"/>
                  </a:lnTo>
                  <a:lnTo>
                    <a:pt x="13271" y="3948"/>
                  </a:lnTo>
                  <a:lnTo>
                    <a:pt x="12838" y="3948"/>
                  </a:lnTo>
                  <a:cubicBezTo>
                    <a:pt x="12629" y="3948"/>
                    <a:pt x="12426" y="4090"/>
                    <a:pt x="12355" y="4287"/>
                  </a:cubicBezTo>
                  <a:lnTo>
                    <a:pt x="12262" y="4514"/>
                  </a:lnTo>
                  <a:cubicBezTo>
                    <a:pt x="12175" y="4703"/>
                    <a:pt x="12217" y="4945"/>
                    <a:pt x="12364" y="5093"/>
                  </a:cubicBezTo>
                  <a:lnTo>
                    <a:pt x="12674" y="5405"/>
                  </a:lnTo>
                  <a:lnTo>
                    <a:pt x="12117" y="5966"/>
                  </a:lnTo>
                  <a:lnTo>
                    <a:pt x="11810" y="5656"/>
                  </a:lnTo>
                  <a:cubicBezTo>
                    <a:pt x="11717" y="5562"/>
                    <a:pt x="11582" y="5508"/>
                    <a:pt x="11441" y="5508"/>
                  </a:cubicBezTo>
                  <a:cubicBezTo>
                    <a:pt x="11367" y="5508"/>
                    <a:pt x="11294" y="5523"/>
                    <a:pt x="11230" y="5553"/>
                  </a:cubicBezTo>
                  <a:lnTo>
                    <a:pt x="11006" y="5647"/>
                  </a:lnTo>
                  <a:cubicBezTo>
                    <a:pt x="10811" y="5718"/>
                    <a:pt x="10670" y="5921"/>
                    <a:pt x="10670" y="6129"/>
                  </a:cubicBezTo>
                  <a:lnTo>
                    <a:pt x="10670" y="6570"/>
                  </a:lnTo>
                  <a:lnTo>
                    <a:pt x="9885" y="6570"/>
                  </a:lnTo>
                  <a:lnTo>
                    <a:pt x="9885" y="6129"/>
                  </a:lnTo>
                  <a:cubicBezTo>
                    <a:pt x="9885" y="5921"/>
                    <a:pt x="9745" y="5718"/>
                    <a:pt x="9548" y="5647"/>
                  </a:cubicBezTo>
                  <a:lnTo>
                    <a:pt x="9325" y="5553"/>
                  </a:lnTo>
                  <a:cubicBezTo>
                    <a:pt x="9261" y="5523"/>
                    <a:pt x="9189" y="5508"/>
                    <a:pt x="9114" y="5508"/>
                  </a:cubicBezTo>
                  <a:cubicBezTo>
                    <a:pt x="8972" y="5508"/>
                    <a:pt x="8838" y="5562"/>
                    <a:pt x="8745" y="5656"/>
                  </a:cubicBezTo>
                  <a:lnTo>
                    <a:pt x="8438" y="5966"/>
                  </a:lnTo>
                  <a:lnTo>
                    <a:pt x="7882" y="5405"/>
                  </a:lnTo>
                  <a:lnTo>
                    <a:pt x="8191" y="5093"/>
                  </a:lnTo>
                  <a:cubicBezTo>
                    <a:pt x="8338" y="4945"/>
                    <a:pt x="8380" y="4703"/>
                    <a:pt x="8293" y="4513"/>
                  </a:cubicBezTo>
                  <a:lnTo>
                    <a:pt x="8200" y="4287"/>
                  </a:lnTo>
                  <a:cubicBezTo>
                    <a:pt x="8129" y="4090"/>
                    <a:pt x="7927" y="3948"/>
                    <a:pt x="7717" y="3948"/>
                  </a:cubicBezTo>
                  <a:lnTo>
                    <a:pt x="7283" y="3948"/>
                  </a:lnTo>
                  <a:lnTo>
                    <a:pt x="7283" y="3154"/>
                  </a:lnTo>
                  <a:lnTo>
                    <a:pt x="7717" y="3154"/>
                  </a:lnTo>
                  <a:cubicBezTo>
                    <a:pt x="7927" y="3154"/>
                    <a:pt x="8129" y="3012"/>
                    <a:pt x="8200" y="2815"/>
                  </a:cubicBezTo>
                  <a:lnTo>
                    <a:pt x="8293" y="2588"/>
                  </a:lnTo>
                  <a:cubicBezTo>
                    <a:pt x="8380" y="2399"/>
                    <a:pt x="8338" y="2157"/>
                    <a:pt x="8191" y="2009"/>
                  </a:cubicBezTo>
                  <a:lnTo>
                    <a:pt x="7881" y="1697"/>
                  </a:lnTo>
                  <a:lnTo>
                    <a:pt x="8438" y="1136"/>
                  </a:lnTo>
                  <a:lnTo>
                    <a:pt x="8745" y="1446"/>
                  </a:lnTo>
                  <a:cubicBezTo>
                    <a:pt x="8838" y="1540"/>
                    <a:pt x="8972" y="1594"/>
                    <a:pt x="9114" y="1594"/>
                  </a:cubicBezTo>
                  <a:cubicBezTo>
                    <a:pt x="9188" y="1594"/>
                    <a:pt x="9261" y="1579"/>
                    <a:pt x="9325" y="1549"/>
                  </a:cubicBezTo>
                  <a:lnTo>
                    <a:pt x="9548" y="1455"/>
                  </a:lnTo>
                  <a:cubicBezTo>
                    <a:pt x="9744" y="1383"/>
                    <a:pt x="9885" y="1181"/>
                    <a:pt x="9885" y="973"/>
                  </a:cubicBezTo>
                  <a:lnTo>
                    <a:pt x="9885" y="532"/>
                  </a:lnTo>
                  <a:close/>
                  <a:moveTo>
                    <a:pt x="4565" y="7569"/>
                  </a:moveTo>
                  <a:lnTo>
                    <a:pt x="4919" y="7925"/>
                  </a:lnTo>
                  <a:lnTo>
                    <a:pt x="4559" y="8288"/>
                  </a:lnTo>
                  <a:lnTo>
                    <a:pt x="4204" y="7931"/>
                  </a:lnTo>
                  <a:lnTo>
                    <a:pt x="4565" y="7569"/>
                  </a:lnTo>
                  <a:close/>
                  <a:moveTo>
                    <a:pt x="8369" y="8852"/>
                  </a:moveTo>
                  <a:lnTo>
                    <a:pt x="8369" y="9367"/>
                  </a:lnTo>
                  <a:lnTo>
                    <a:pt x="7870" y="9367"/>
                  </a:lnTo>
                  <a:lnTo>
                    <a:pt x="7870" y="8852"/>
                  </a:lnTo>
                  <a:close/>
                  <a:moveTo>
                    <a:pt x="5045" y="9926"/>
                  </a:moveTo>
                  <a:lnTo>
                    <a:pt x="5045" y="10441"/>
                  </a:lnTo>
                  <a:lnTo>
                    <a:pt x="4546" y="10441"/>
                  </a:lnTo>
                  <a:lnTo>
                    <a:pt x="4546" y="9926"/>
                  </a:lnTo>
                  <a:close/>
                  <a:moveTo>
                    <a:pt x="8185" y="13407"/>
                  </a:moveTo>
                  <a:cubicBezTo>
                    <a:pt x="8233" y="13407"/>
                    <a:pt x="8273" y="13448"/>
                    <a:pt x="8273" y="13495"/>
                  </a:cubicBezTo>
                  <a:lnTo>
                    <a:pt x="8273" y="14072"/>
                  </a:lnTo>
                  <a:cubicBezTo>
                    <a:pt x="8273" y="14120"/>
                    <a:pt x="8233" y="14160"/>
                    <a:pt x="8185" y="14160"/>
                  </a:cubicBezTo>
                  <a:lnTo>
                    <a:pt x="3845" y="14160"/>
                  </a:lnTo>
                  <a:cubicBezTo>
                    <a:pt x="3797" y="14160"/>
                    <a:pt x="3756" y="14120"/>
                    <a:pt x="3756" y="14072"/>
                  </a:cubicBezTo>
                  <a:lnTo>
                    <a:pt x="3756" y="13495"/>
                  </a:lnTo>
                  <a:cubicBezTo>
                    <a:pt x="3756" y="13448"/>
                    <a:pt x="3797" y="13407"/>
                    <a:pt x="3845" y="13407"/>
                  </a:cubicBezTo>
                  <a:close/>
                  <a:moveTo>
                    <a:pt x="7265" y="14692"/>
                  </a:moveTo>
                  <a:lnTo>
                    <a:pt x="7265" y="14887"/>
                  </a:lnTo>
                  <a:lnTo>
                    <a:pt x="4764" y="14887"/>
                  </a:lnTo>
                  <a:lnTo>
                    <a:pt x="4764" y="14692"/>
                  </a:lnTo>
                  <a:close/>
                  <a:moveTo>
                    <a:pt x="7265" y="15419"/>
                  </a:moveTo>
                  <a:lnTo>
                    <a:pt x="7265" y="15626"/>
                  </a:lnTo>
                  <a:cubicBezTo>
                    <a:pt x="7265" y="15653"/>
                    <a:pt x="7242" y="15676"/>
                    <a:pt x="7217" y="15676"/>
                  </a:cubicBezTo>
                  <a:lnTo>
                    <a:pt x="4812" y="15676"/>
                  </a:lnTo>
                  <a:cubicBezTo>
                    <a:pt x="4786" y="15676"/>
                    <a:pt x="4764" y="15653"/>
                    <a:pt x="4764" y="15626"/>
                  </a:cubicBezTo>
                  <a:lnTo>
                    <a:pt x="4764" y="15419"/>
                  </a:lnTo>
                  <a:close/>
                  <a:moveTo>
                    <a:pt x="9797" y="0"/>
                  </a:moveTo>
                  <a:cubicBezTo>
                    <a:pt x="9553" y="0"/>
                    <a:pt x="9353" y="199"/>
                    <a:pt x="9353" y="443"/>
                  </a:cubicBezTo>
                  <a:lnTo>
                    <a:pt x="9353" y="960"/>
                  </a:lnTo>
                  <a:lnTo>
                    <a:pt x="9353" y="962"/>
                  </a:lnTo>
                  <a:cubicBezTo>
                    <a:pt x="9352" y="962"/>
                    <a:pt x="9351" y="963"/>
                    <a:pt x="9350" y="963"/>
                  </a:cubicBezTo>
                  <a:lnTo>
                    <a:pt x="9115" y="1060"/>
                  </a:lnTo>
                  <a:cubicBezTo>
                    <a:pt x="9114" y="1061"/>
                    <a:pt x="9113" y="1061"/>
                    <a:pt x="9112" y="1061"/>
                  </a:cubicBezTo>
                  <a:lnTo>
                    <a:pt x="8752" y="698"/>
                  </a:lnTo>
                  <a:cubicBezTo>
                    <a:pt x="8668" y="613"/>
                    <a:pt x="8557" y="567"/>
                    <a:pt x="8438" y="567"/>
                  </a:cubicBezTo>
                  <a:cubicBezTo>
                    <a:pt x="8322" y="567"/>
                    <a:pt x="8213" y="612"/>
                    <a:pt x="8130" y="693"/>
                  </a:cubicBezTo>
                  <a:cubicBezTo>
                    <a:pt x="7471" y="443"/>
                    <a:pt x="6759" y="305"/>
                    <a:pt x="6014" y="305"/>
                  </a:cubicBezTo>
                  <a:cubicBezTo>
                    <a:pt x="2698" y="305"/>
                    <a:pt x="1" y="3023"/>
                    <a:pt x="1" y="6363"/>
                  </a:cubicBezTo>
                  <a:cubicBezTo>
                    <a:pt x="1" y="7600"/>
                    <a:pt x="368" y="8791"/>
                    <a:pt x="1066" y="9805"/>
                  </a:cubicBezTo>
                  <a:cubicBezTo>
                    <a:pt x="1711" y="10746"/>
                    <a:pt x="2595" y="11476"/>
                    <a:pt x="3631" y="11927"/>
                  </a:cubicBezTo>
                  <a:lnTo>
                    <a:pt x="3631" y="12914"/>
                  </a:lnTo>
                  <a:cubicBezTo>
                    <a:pt x="3394" y="13001"/>
                    <a:pt x="3224" y="13228"/>
                    <a:pt x="3224" y="13495"/>
                  </a:cubicBezTo>
                  <a:lnTo>
                    <a:pt x="3224" y="14072"/>
                  </a:lnTo>
                  <a:cubicBezTo>
                    <a:pt x="3224" y="14414"/>
                    <a:pt x="3502" y="14692"/>
                    <a:pt x="3845" y="14692"/>
                  </a:cubicBezTo>
                  <a:lnTo>
                    <a:pt x="4232" y="14692"/>
                  </a:lnTo>
                  <a:lnTo>
                    <a:pt x="4232" y="15625"/>
                  </a:lnTo>
                  <a:cubicBezTo>
                    <a:pt x="4232" y="15947"/>
                    <a:pt x="4493" y="16208"/>
                    <a:pt x="4812" y="16208"/>
                  </a:cubicBezTo>
                  <a:lnTo>
                    <a:pt x="7217" y="16208"/>
                  </a:lnTo>
                  <a:cubicBezTo>
                    <a:pt x="7537" y="16208"/>
                    <a:pt x="7797" y="15947"/>
                    <a:pt x="7797" y="15625"/>
                  </a:cubicBezTo>
                  <a:lnTo>
                    <a:pt x="7797" y="14692"/>
                  </a:lnTo>
                  <a:lnTo>
                    <a:pt x="8185" y="14692"/>
                  </a:lnTo>
                  <a:cubicBezTo>
                    <a:pt x="8527" y="14692"/>
                    <a:pt x="8805" y="14414"/>
                    <a:pt x="8805" y="14072"/>
                  </a:cubicBezTo>
                  <a:lnTo>
                    <a:pt x="8805" y="13495"/>
                  </a:lnTo>
                  <a:cubicBezTo>
                    <a:pt x="8805" y="13228"/>
                    <a:pt x="8635" y="13001"/>
                    <a:pt x="8399" y="12914"/>
                  </a:cubicBezTo>
                  <a:lnTo>
                    <a:pt x="8399" y="11927"/>
                  </a:lnTo>
                  <a:cubicBezTo>
                    <a:pt x="9745" y="11341"/>
                    <a:pt x="10827" y="10289"/>
                    <a:pt x="11455" y="8946"/>
                  </a:cubicBezTo>
                  <a:cubicBezTo>
                    <a:pt x="11518" y="8814"/>
                    <a:pt x="11460" y="8656"/>
                    <a:pt x="11328" y="8593"/>
                  </a:cubicBezTo>
                  <a:cubicBezTo>
                    <a:pt x="11291" y="8576"/>
                    <a:pt x="11253" y="8568"/>
                    <a:pt x="11215" y="8568"/>
                  </a:cubicBezTo>
                  <a:cubicBezTo>
                    <a:pt x="11115" y="8568"/>
                    <a:pt x="11019" y="8625"/>
                    <a:pt x="10974" y="8722"/>
                  </a:cubicBezTo>
                  <a:cubicBezTo>
                    <a:pt x="10434" y="9875"/>
                    <a:pt x="9527" y="10793"/>
                    <a:pt x="8398" y="11341"/>
                  </a:cubicBezTo>
                  <a:lnTo>
                    <a:pt x="8398" y="9899"/>
                  </a:lnTo>
                  <a:lnTo>
                    <a:pt x="8457" y="9899"/>
                  </a:lnTo>
                  <a:cubicBezTo>
                    <a:pt x="8701" y="9899"/>
                    <a:pt x="8901" y="9700"/>
                    <a:pt x="8901" y="9457"/>
                  </a:cubicBezTo>
                  <a:lnTo>
                    <a:pt x="8901" y="8764"/>
                  </a:lnTo>
                  <a:cubicBezTo>
                    <a:pt x="8901" y="8519"/>
                    <a:pt x="8701" y="8320"/>
                    <a:pt x="8457" y="8320"/>
                  </a:cubicBezTo>
                  <a:lnTo>
                    <a:pt x="7781" y="8320"/>
                  </a:lnTo>
                  <a:cubicBezTo>
                    <a:pt x="7537" y="8320"/>
                    <a:pt x="7338" y="8519"/>
                    <a:pt x="7338" y="8764"/>
                  </a:cubicBezTo>
                  <a:lnTo>
                    <a:pt x="7338" y="9457"/>
                  </a:lnTo>
                  <a:cubicBezTo>
                    <a:pt x="7338" y="9700"/>
                    <a:pt x="7537" y="9899"/>
                    <a:pt x="7781" y="9899"/>
                  </a:cubicBezTo>
                  <a:lnTo>
                    <a:pt x="7866" y="9899"/>
                  </a:lnTo>
                  <a:lnTo>
                    <a:pt x="7866" y="12875"/>
                  </a:lnTo>
                  <a:lnTo>
                    <a:pt x="7479" y="12875"/>
                  </a:lnTo>
                  <a:lnTo>
                    <a:pt x="7479" y="10836"/>
                  </a:lnTo>
                  <a:cubicBezTo>
                    <a:pt x="7479" y="10666"/>
                    <a:pt x="7395" y="10465"/>
                    <a:pt x="7277" y="10345"/>
                  </a:cubicBezTo>
                  <a:lnTo>
                    <a:pt x="5271" y="8324"/>
                  </a:lnTo>
                  <a:lnTo>
                    <a:pt x="5357" y="8238"/>
                  </a:lnTo>
                  <a:cubicBezTo>
                    <a:pt x="5528" y="8066"/>
                    <a:pt x="5528" y="7784"/>
                    <a:pt x="5357" y="7612"/>
                  </a:cubicBezTo>
                  <a:lnTo>
                    <a:pt x="4878" y="7129"/>
                  </a:lnTo>
                  <a:cubicBezTo>
                    <a:pt x="4795" y="7045"/>
                    <a:pt x="4683" y="6999"/>
                    <a:pt x="4565" y="6999"/>
                  </a:cubicBezTo>
                  <a:cubicBezTo>
                    <a:pt x="4446" y="6999"/>
                    <a:pt x="4334" y="7045"/>
                    <a:pt x="4250" y="7129"/>
                  </a:cubicBezTo>
                  <a:lnTo>
                    <a:pt x="3766" y="7618"/>
                  </a:lnTo>
                  <a:cubicBezTo>
                    <a:pt x="3594" y="7790"/>
                    <a:pt x="3594" y="8072"/>
                    <a:pt x="3766" y="8244"/>
                  </a:cubicBezTo>
                  <a:lnTo>
                    <a:pt x="4244" y="8727"/>
                  </a:lnTo>
                  <a:cubicBezTo>
                    <a:pt x="4329" y="8811"/>
                    <a:pt x="4439" y="8857"/>
                    <a:pt x="4559" y="8857"/>
                  </a:cubicBezTo>
                  <a:cubicBezTo>
                    <a:pt x="4677" y="8857"/>
                    <a:pt x="4789" y="8811"/>
                    <a:pt x="4872" y="8727"/>
                  </a:cubicBezTo>
                  <a:lnTo>
                    <a:pt x="4897" y="8701"/>
                  </a:lnTo>
                  <a:lnTo>
                    <a:pt x="6899" y="10720"/>
                  </a:lnTo>
                  <a:cubicBezTo>
                    <a:pt x="6919" y="10739"/>
                    <a:pt x="6947" y="10807"/>
                    <a:pt x="6947" y="10836"/>
                  </a:cubicBezTo>
                  <a:lnTo>
                    <a:pt x="6947" y="12875"/>
                  </a:lnTo>
                  <a:lnTo>
                    <a:pt x="6397" y="12875"/>
                  </a:lnTo>
                  <a:lnTo>
                    <a:pt x="6397" y="10642"/>
                  </a:lnTo>
                  <a:cubicBezTo>
                    <a:pt x="6397" y="10495"/>
                    <a:pt x="6278" y="10376"/>
                    <a:pt x="6131" y="10376"/>
                  </a:cubicBezTo>
                  <a:cubicBezTo>
                    <a:pt x="5985" y="10376"/>
                    <a:pt x="5866" y="10495"/>
                    <a:pt x="5866" y="10642"/>
                  </a:cubicBezTo>
                  <a:lnTo>
                    <a:pt x="5866" y="12875"/>
                  </a:lnTo>
                  <a:lnTo>
                    <a:pt x="5062" y="12875"/>
                  </a:lnTo>
                  <a:lnTo>
                    <a:pt x="5062" y="10973"/>
                  </a:lnTo>
                  <a:lnTo>
                    <a:pt x="5133" y="10973"/>
                  </a:lnTo>
                  <a:cubicBezTo>
                    <a:pt x="5378" y="10973"/>
                    <a:pt x="5577" y="10774"/>
                    <a:pt x="5577" y="10530"/>
                  </a:cubicBezTo>
                  <a:lnTo>
                    <a:pt x="5577" y="9838"/>
                  </a:lnTo>
                  <a:cubicBezTo>
                    <a:pt x="5577" y="9593"/>
                    <a:pt x="5378" y="9394"/>
                    <a:pt x="5133" y="9394"/>
                  </a:cubicBezTo>
                  <a:lnTo>
                    <a:pt x="4458" y="9394"/>
                  </a:lnTo>
                  <a:cubicBezTo>
                    <a:pt x="4214" y="9394"/>
                    <a:pt x="4014" y="9592"/>
                    <a:pt x="4014" y="9838"/>
                  </a:cubicBezTo>
                  <a:lnTo>
                    <a:pt x="4014" y="10530"/>
                  </a:lnTo>
                  <a:cubicBezTo>
                    <a:pt x="4014" y="10774"/>
                    <a:pt x="4214" y="10973"/>
                    <a:pt x="4458" y="10973"/>
                  </a:cubicBezTo>
                  <a:lnTo>
                    <a:pt x="4530" y="10973"/>
                  </a:lnTo>
                  <a:lnTo>
                    <a:pt x="4530" y="12875"/>
                  </a:lnTo>
                  <a:lnTo>
                    <a:pt x="4162" y="12875"/>
                  </a:lnTo>
                  <a:lnTo>
                    <a:pt x="4162" y="11749"/>
                  </a:lnTo>
                  <a:cubicBezTo>
                    <a:pt x="4162" y="11641"/>
                    <a:pt x="4096" y="11543"/>
                    <a:pt x="3995" y="11503"/>
                  </a:cubicBezTo>
                  <a:cubicBezTo>
                    <a:pt x="2986" y="11100"/>
                    <a:pt x="2124" y="10409"/>
                    <a:pt x="1503" y="9504"/>
                  </a:cubicBezTo>
                  <a:cubicBezTo>
                    <a:pt x="867" y="8579"/>
                    <a:pt x="532" y="7493"/>
                    <a:pt x="532" y="6363"/>
                  </a:cubicBezTo>
                  <a:cubicBezTo>
                    <a:pt x="532" y="3316"/>
                    <a:pt x="2991" y="837"/>
                    <a:pt x="6014" y="837"/>
                  </a:cubicBezTo>
                  <a:cubicBezTo>
                    <a:pt x="6608" y="837"/>
                    <a:pt x="7180" y="933"/>
                    <a:pt x="7715" y="1109"/>
                  </a:cubicBezTo>
                  <a:lnTo>
                    <a:pt x="7443" y="1383"/>
                  </a:lnTo>
                  <a:cubicBezTo>
                    <a:pt x="7272" y="1557"/>
                    <a:pt x="7272" y="1837"/>
                    <a:pt x="7443" y="2010"/>
                  </a:cubicBezTo>
                  <a:lnTo>
                    <a:pt x="7805" y="2375"/>
                  </a:lnTo>
                  <a:lnTo>
                    <a:pt x="7805" y="2376"/>
                  </a:lnTo>
                  <a:cubicBezTo>
                    <a:pt x="7805" y="2377"/>
                    <a:pt x="7804" y="2379"/>
                    <a:pt x="7803" y="2380"/>
                  </a:cubicBezTo>
                  <a:lnTo>
                    <a:pt x="7705" y="2620"/>
                  </a:lnTo>
                  <a:cubicBezTo>
                    <a:pt x="7705" y="2621"/>
                    <a:pt x="7704" y="2622"/>
                    <a:pt x="7704" y="2623"/>
                  </a:cubicBezTo>
                  <a:lnTo>
                    <a:pt x="7194" y="2623"/>
                  </a:lnTo>
                  <a:cubicBezTo>
                    <a:pt x="6950" y="2623"/>
                    <a:pt x="6752" y="2821"/>
                    <a:pt x="6752" y="3065"/>
                  </a:cubicBezTo>
                  <a:lnTo>
                    <a:pt x="6752" y="4037"/>
                  </a:lnTo>
                  <a:cubicBezTo>
                    <a:pt x="6752" y="4281"/>
                    <a:pt x="6950" y="4480"/>
                    <a:pt x="7194" y="4480"/>
                  </a:cubicBezTo>
                  <a:lnTo>
                    <a:pt x="7704" y="4480"/>
                  </a:lnTo>
                  <a:cubicBezTo>
                    <a:pt x="7705" y="4481"/>
                    <a:pt x="7705" y="4481"/>
                    <a:pt x="7705" y="4482"/>
                  </a:cubicBezTo>
                  <a:lnTo>
                    <a:pt x="7803" y="4721"/>
                  </a:lnTo>
                  <a:cubicBezTo>
                    <a:pt x="7804" y="4722"/>
                    <a:pt x="7805" y="4725"/>
                    <a:pt x="7805" y="4726"/>
                  </a:cubicBezTo>
                  <a:lnTo>
                    <a:pt x="7805" y="4727"/>
                  </a:lnTo>
                  <a:lnTo>
                    <a:pt x="7443" y="5092"/>
                  </a:lnTo>
                  <a:cubicBezTo>
                    <a:pt x="7272" y="5265"/>
                    <a:pt x="7271" y="5546"/>
                    <a:pt x="7443" y="5718"/>
                  </a:cubicBezTo>
                  <a:lnTo>
                    <a:pt x="8123" y="6404"/>
                  </a:lnTo>
                  <a:cubicBezTo>
                    <a:pt x="8208" y="6488"/>
                    <a:pt x="8318" y="6535"/>
                    <a:pt x="8438" y="6535"/>
                  </a:cubicBezTo>
                  <a:cubicBezTo>
                    <a:pt x="8556" y="6535"/>
                    <a:pt x="8668" y="6488"/>
                    <a:pt x="8751" y="6404"/>
                  </a:cubicBezTo>
                  <a:lnTo>
                    <a:pt x="9112" y="6041"/>
                  </a:lnTo>
                  <a:cubicBezTo>
                    <a:pt x="9113" y="6041"/>
                    <a:pt x="9113" y="6041"/>
                    <a:pt x="9114" y="6042"/>
                  </a:cubicBezTo>
                  <a:lnTo>
                    <a:pt x="9349" y="6139"/>
                  </a:lnTo>
                  <a:cubicBezTo>
                    <a:pt x="9350" y="6140"/>
                    <a:pt x="9352" y="6140"/>
                    <a:pt x="9353" y="6141"/>
                  </a:cubicBezTo>
                  <a:lnTo>
                    <a:pt x="9353" y="6659"/>
                  </a:lnTo>
                  <a:cubicBezTo>
                    <a:pt x="9353" y="6903"/>
                    <a:pt x="9552" y="7101"/>
                    <a:pt x="9796" y="7101"/>
                  </a:cubicBezTo>
                  <a:lnTo>
                    <a:pt x="10758" y="7101"/>
                  </a:lnTo>
                  <a:cubicBezTo>
                    <a:pt x="11002" y="7101"/>
                    <a:pt x="11201" y="6903"/>
                    <a:pt x="11201" y="6659"/>
                  </a:cubicBezTo>
                  <a:lnTo>
                    <a:pt x="11201" y="6141"/>
                  </a:lnTo>
                  <a:lnTo>
                    <a:pt x="11202" y="6141"/>
                  </a:lnTo>
                  <a:cubicBezTo>
                    <a:pt x="11203" y="6140"/>
                    <a:pt x="11204" y="6140"/>
                    <a:pt x="11205" y="6139"/>
                  </a:cubicBezTo>
                  <a:lnTo>
                    <a:pt x="11440" y="6042"/>
                  </a:lnTo>
                  <a:cubicBezTo>
                    <a:pt x="11441" y="6041"/>
                    <a:pt x="11442" y="6041"/>
                    <a:pt x="11443" y="6041"/>
                  </a:cubicBezTo>
                  <a:lnTo>
                    <a:pt x="11489" y="6087"/>
                  </a:lnTo>
                  <a:cubicBezTo>
                    <a:pt x="11494" y="6178"/>
                    <a:pt x="11496" y="6271"/>
                    <a:pt x="11496" y="6363"/>
                  </a:cubicBezTo>
                  <a:cubicBezTo>
                    <a:pt x="11496" y="6609"/>
                    <a:pt x="11480" y="6856"/>
                    <a:pt x="11448" y="7098"/>
                  </a:cubicBezTo>
                  <a:cubicBezTo>
                    <a:pt x="11428" y="7243"/>
                    <a:pt x="11531" y="7377"/>
                    <a:pt x="11677" y="7396"/>
                  </a:cubicBezTo>
                  <a:cubicBezTo>
                    <a:pt x="11689" y="7398"/>
                    <a:pt x="11701" y="7398"/>
                    <a:pt x="11712" y="7398"/>
                  </a:cubicBezTo>
                  <a:cubicBezTo>
                    <a:pt x="11844" y="7398"/>
                    <a:pt x="11958" y="7301"/>
                    <a:pt x="11976" y="7167"/>
                  </a:cubicBezTo>
                  <a:cubicBezTo>
                    <a:pt x="12003" y="6956"/>
                    <a:pt x="12020" y="6740"/>
                    <a:pt x="12025" y="6525"/>
                  </a:cubicBezTo>
                  <a:cubicBezTo>
                    <a:pt x="12055" y="6532"/>
                    <a:pt x="12086" y="6535"/>
                    <a:pt x="12117" y="6535"/>
                  </a:cubicBezTo>
                  <a:cubicBezTo>
                    <a:pt x="12235" y="6535"/>
                    <a:pt x="12347" y="6488"/>
                    <a:pt x="12431" y="6404"/>
                  </a:cubicBezTo>
                  <a:lnTo>
                    <a:pt x="13111" y="5718"/>
                  </a:lnTo>
                  <a:cubicBezTo>
                    <a:pt x="13283" y="5546"/>
                    <a:pt x="13283" y="5265"/>
                    <a:pt x="13111" y="5092"/>
                  </a:cubicBezTo>
                  <a:lnTo>
                    <a:pt x="12749" y="4727"/>
                  </a:lnTo>
                  <a:cubicBezTo>
                    <a:pt x="12749" y="4727"/>
                    <a:pt x="12749" y="4727"/>
                    <a:pt x="12749" y="4726"/>
                  </a:cubicBezTo>
                  <a:cubicBezTo>
                    <a:pt x="12750" y="4725"/>
                    <a:pt x="12750" y="4723"/>
                    <a:pt x="12751" y="4721"/>
                  </a:cubicBezTo>
                  <a:lnTo>
                    <a:pt x="12848" y="4482"/>
                  </a:lnTo>
                  <a:cubicBezTo>
                    <a:pt x="12849" y="4482"/>
                    <a:pt x="12849" y="4481"/>
                    <a:pt x="12849" y="4480"/>
                  </a:cubicBezTo>
                  <a:lnTo>
                    <a:pt x="13360" y="4480"/>
                  </a:lnTo>
                  <a:cubicBezTo>
                    <a:pt x="13604" y="4480"/>
                    <a:pt x="13803" y="4281"/>
                    <a:pt x="13803" y="4037"/>
                  </a:cubicBezTo>
                  <a:lnTo>
                    <a:pt x="13803" y="3065"/>
                  </a:lnTo>
                  <a:cubicBezTo>
                    <a:pt x="13803" y="2821"/>
                    <a:pt x="13605" y="2622"/>
                    <a:pt x="13361" y="2622"/>
                  </a:cubicBezTo>
                  <a:lnTo>
                    <a:pt x="12850" y="2622"/>
                  </a:lnTo>
                  <a:cubicBezTo>
                    <a:pt x="12849" y="2621"/>
                    <a:pt x="12849" y="2621"/>
                    <a:pt x="12849" y="2620"/>
                  </a:cubicBezTo>
                  <a:lnTo>
                    <a:pt x="12751" y="2380"/>
                  </a:lnTo>
                  <a:cubicBezTo>
                    <a:pt x="12751" y="2379"/>
                    <a:pt x="12750" y="2377"/>
                    <a:pt x="12750" y="2376"/>
                  </a:cubicBezTo>
                  <a:lnTo>
                    <a:pt x="12750" y="2375"/>
                  </a:lnTo>
                  <a:lnTo>
                    <a:pt x="13112" y="2010"/>
                  </a:lnTo>
                  <a:cubicBezTo>
                    <a:pt x="13283" y="1837"/>
                    <a:pt x="13283" y="1557"/>
                    <a:pt x="13112" y="1383"/>
                  </a:cubicBezTo>
                  <a:lnTo>
                    <a:pt x="12432" y="698"/>
                  </a:lnTo>
                  <a:cubicBezTo>
                    <a:pt x="12347" y="613"/>
                    <a:pt x="12236" y="567"/>
                    <a:pt x="12117" y="567"/>
                  </a:cubicBezTo>
                  <a:cubicBezTo>
                    <a:pt x="11999" y="567"/>
                    <a:pt x="11887" y="613"/>
                    <a:pt x="11804" y="698"/>
                  </a:cubicBezTo>
                  <a:lnTo>
                    <a:pt x="11443" y="1061"/>
                  </a:lnTo>
                  <a:cubicBezTo>
                    <a:pt x="11442" y="1061"/>
                    <a:pt x="11442" y="1061"/>
                    <a:pt x="11441" y="1060"/>
                  </a:cubicBezTo>
                  <a:lnTo>
                    <a:pt x="11206" y="963"/>
                  </a:lnTo>
                  <a:cubicBezTo>
                    <a:pt x="11204" y="963"/>
                    <a:pt x="11203" y="962"/>
                    <a:pt x="11202" y="962"/>
                  </a:cubicBezTo>
                  <a:lnTo>
                    <a:pt x="11202" y="960"/>
                  </a:lnTo>
                  <a:lnTo>
                    <a:pt x="11202" y="443"/>
                  </a:lnTo>
                  <a:cubicBezTo>
                    <a:pt x="11202" y="199"/>
                    <a:pt x="11002" y="0"/>
                    <a:pt x="10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1"/>
            <p:cNvSpPr/>
            <p:nvPr/>
          </p:nvSpPr>
          <p:spPr>
            <a:xfrm>
              <a:off x="4374363" y="1552008"/>
              <a:ext cx="121758" cy="122587"/>
            </a:xfrm>
            <a:custGeom>
              <a:avLst/>
              <a:gdLst/>
              <a:ahLst/>
              <a:cxnLst/>
              <a:rect l="l" t="t" r="r" b="b"/>
              <a:pathLst>
                <a:path w="3671" h="3696" extrusionOk="0">
                  <a:moveTo>
                    <a:pt x="1835" y="1"/>
                  </a:moveTo>
                  <a:cubicBezTo>
                    <a:pt x="824" y="1"/>
                    <a:pt x="1" y="829"/>
                    <a:pt x="1" y="1848"/>
                  </a:cubicBezTo>
                  <a:cubicBezTo>
                    <a:pt x="1" y="2866"/>
                    <a:pt x="824" y="3695"/>
                    <a:pt x="1835" y="3695"/>
                  </a:cubicBezTo>
                  <a:cubicBezTo>
                    <a:pt x="2848" y="3695"/>
                    <a:pt x="3670" y="2866"/>
                    <a:pt x="3670" y="1848"/>
                  </a:cubicBezTo>
                  <a:cubicBezTo>
                    <a:pt x="3670" y="1651"/>
                    <a:pt x="3639" y="1457"/>
                    <a:pt x="3579" y="1270"/>
                  </a:cubicBezTo>
                  <a:cubicBezTo>
                    <a:pt x="3543" y="1158"/>
                    <a:pt x="3439" y="1087"/>
                    <a:pt x="3327" y="1087"/>
                  </a:cubicBezTo>
                  <a:cubicBezTo>
                    <a:pt x="3299" y="1087"/>
                    <a:pt x="3271" y="1091"/>
                    <a:pt x="3243" y="1100"/>
                  </a:cubicBezTo>
                  <a:cubicBezTo>
                    <a:pt x="3103" y="1146"/>
                    <a:pt x="3028" y="1297"/>
                    <a:pt x="3074" y="1435"/>
                  </a:cubicBezTo>
                  <a:cubicBezTo>
                    <a:pt x="3117" y="1568"/>
                    <a:pt x="3139" y="1707"/>
                    <a:pt x="3139" y="1848"/>
                  </a:cubicBezTo>
                  <a:cubicBezTo>
                    <a:pt x="3139" y="2573"/>
                    <a:pt x="2554" y="3163"/>
                    <a:pt x="1835" y="3163"/>
                  </a:cubicBezTo>
                  <a:cubicBezTo>
                    <a:pt x="1117" y="3163"/>
                    <a:pt x="533" y="2573"/>
                    <a:pt x="533" y="1848"/>
                  </a:cubicBezTo>
                  <a:cubicBezTo>
                    <a:pt x="533" y="1123"/>
                    <a:pt x="1117" y="533"/>
                    <a:pt x="1835" y="533"/>
                  </a:cubicBezTo>
                  <a:cubicBezTo>
                    <a:pt x="1983" y="533"/>
                    <a:pt x="2128" y="557"/>
                    <a:pt x="2267" y="607"/>
                  </a:cubicBezTo>
                  <a:cubicBezTo>
                    <a:pt x="2296" y="617"/>
                    <a:pt x="2326" y="622"/>
                    <a:pt x="2355" y="622"/>
                  </a:cubicBezTo>
                  <a:cubicBezTo>
                    <a:pt x="2464" y="622"/>
                    <a:pt x="2567" y="554"/>
                    <a:pt x="2606" y="444"/>
                  </a:cubicBezTo>
                  <a:cubicBezTo>
                    <a:pt x="2655" y="306"/>
                    <a:pt x="2582" y="154"/>
                    <a:pt x="2443" y="105"/>
                  </a:cubicBezTo>
                  <a:cubicBezTo>
                    <a:pt x="2248" y="36"/>
                    <a:pt x="2044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1"/>
            <p:cNvSpPr/>
            <p:nvPr/>
          </p:nvSpPr>
          <p:spPr>
            <a:xfrm>
              <a:off x="4404413" y="1582290"/>
              <a:ext cx="61658" cy="62023"/>
            </a:xfrm>
            <a:custGeom>
              <a:avLst/>
              <a:gdLst/>
              <a:ahLst/>
              <a:cxnLst/>
              <a:rect l="l" t="t" r="r" b="b"/>
              <a:pathLst>
                <a:path w="1859" h="1870" extrusionOk="0">
                  <a:moveTo>
                    <a:pt x="929" y="532"/>
                  </a:moveTo>
                  <a:cubicBezTo>
                    <a:pt x="1149" y="532"/>
                    <a:pt x="1327" y="713"/>
                    <a:pt x="1327" y="935"/>
                  </a:cubicBezTo>
                  <a:cubicBezTo>
                    <a:pt x="1327" y="1157"/>
                    <a:pt x="1149" y="1337"/>
                    <a:pt x="929" y="1337"/>
                  </a:cubicBezTo>
                  <a:cubicBezTo>
                    <a:pt x="711" y="1337"/>
                    <a:pt x="532" y="1157"/>
                    <a:pt x="532" y="935"/>
                  </a:cubicBezTo>
                  <a:cubicBezTo>
                    <a:pt x="532" y="713"/>
                    <a:pt x="711" y="532"/>
                    <a:pt x="929" y="532"/>
                  </a:cubicBezTo>
                  <a:close/>
                  <a:moveTo>
                    <a:pt x="929" y="1"/>
                  </a:moveTo>
                  <a:cubicBezTo>
                    <a:pt x="417" y="1"/>
                    <a:pt x="0" y="420"/>
                    <a:pt x="0" y="935"/>
                  </a:cubicBezTo>
                  <a:cubicBezTo>
                    <a:pt x="0" y="1450"/>
                    <a:pt x="417" y="1869"/>
                    <a:pt x="929" y="1869"/>
                  </a:cubicBezTo>
                  <a:cubicBezTo>
                    <a:pt x="1442" y="1869"/>
                    <a:pt x="1859" y="1450"/>
                    <a:pt x="1859" y="935"/>
                  </a:cubicBezTo>
                  <a:cubicBezTo>
                    <a:pt x="1859" y="421"/>
                    <a:pt x="1442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1"/>
            <p:cNvSpPr/>
            <p:nvPr/>
          </p:nvSpPr>
          <p:spPr>
            <a:xfrm>
              <a:off x="4271843" y="1668559"/>
              <a:ext cx="51808" cy="115854"/>
            </a:xfrm>
            <a:custGeom>
              <a:avLst/>
              <a:gdLst/>
              <a:ahLst/>
              <a:cxnLst/>
              <a:rect l="l" t="t" r="r" b="b"/>
              <a:pathLst>
                <a:path w="1562" h="3493" extrusionOk="0">
                  <a:moveTo>
                    <a:pt x="1030" y="532"/>
                  </a:moveTo>
                  <a:lnTo>
                    <a:pt x="1030" y="1048"/>
                  </a:lnTo>
                  <a:lnTo>
                    <a:pt x="532" y="1048"/>
                  </a:lnTo>
                  <a:lnTo>
                    <a:pt x="532" y="532"/>
                  </a:lnTo>
                  <a:close/>
                  <a:moveTo>
                    <a:pt x="443" y="0"/>
                  </a:moveTo>
                  <a:cubicBezTo>
                    <a:pt x="198" y="0"/>
                    <a:pt x="0" y="200"/>
                    <a:pt x="0" y="444"/>
                  </a:cubicBezTo>
                  <a:lnTo>
                    <a:pt x="0" y="1136"/>
                  </a:lnTo>
                  <a:cubicBezTo>
                    <a:pt x="0" y="1380"/>
                    <a:pt x="198" y="1579"/>
                    <a:pt x="443" y="1579"/>
                  </a:cubicBezTo>
                  <a:lnTo>
                    <a:pt x="515" y="1579"/>
                  </a:lnTo>
                  <a:lnTo>
                    <a:pt x="515" y="3226"/>
                  </a:lnTo>
                  <a:cubicBezTo>
                    <a:pt x="515" y="3374"/>
                    <a:pt x="634" y="3492"/>
                    <a:pt x="780" y="3492"/>
                  </a:cubicBezTo>
                  <a:cubicBezTo>
                    <a:pt x="927" y="3492"/>
                    <a:pt x="1046" y="3374"/>
                    <a:pt x="1046" y="3226"/>
                  </a:cubicBezTo>
                  <a:lnTo>
                    <a:pt x="1046" y="1579"/>
                  </a:lnTo>
                  <a:lnTo>
                    <a:pt x="1118" y="1579"/>
                  </a:lnTo>
                  <a:cubicBezTo>
                    <a:pt x="1363" y="1579"/>
                    <a:pt x="1562" y="1380"/>
                    <a:pt x="1562" y="1136"/>
                  </a:cubicBezTo>
                  <a:lnTo>
                    <a:pt x="1562" y="444"/>
                  </a:lnTo>
                  <a:cubicBezTo>
                    <a:pt x="1562" y="200"/>
                    <a:pt x="1364" y="0"/>
                    <a:pt x="11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1"/>
            <p:cNvSpPr/>
            <p:nvPr/>
          </p:nvSpPr>
          <p:spPr>
            <a:xfrm>
              <a:off x="4288891" y="1431080"/>
              <a:ext cx="17678" cy="42255"/>
            </a:xfrm>
            <a:custGeom>
              <a:avLst/>
              <a:gdLst/>
              <a:ahLst/>
              <a:cxnLst/>
              <a:rect l="l" t="t" r="r" b="b"/>
              <a:pathLst>
                <a:path w="533" h="1274" extrusionOk="0">
                  <a:moveTo>
                    <a:pt x="266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08"/>
                  </a:lnTo>
                  <a:cubicBezTo>
                    <a:pt x="1" y="1154"/>
                    <a:pt x="120" y="1273"/>
                    <a:pt x="266" y="1273"/>
                  </a:cubicBezTo>
                  <a:cubicBezTo>
                    <a:pt x="413" y="1273"/>
                    <a:pt x="532" y="1154"/>
                    <a:pt x="532" y="1008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1"/>
            <p:cNvSpPr/>
            <p:nvPr/>
          </p:nvSpPr>
          <p:spPr>
            <a:xfrm>
              <a:off x="4209985" y="1443252"/>
              <a:ext cx="26766" cy="41194"/>
            </a:xfrm>
            <a:custGeom>
              <a:avLst/>
              <a:gdLst/>
              <a:ahLst/>
              <a:cxnLst/>
              <a:rect l="l" t="t" r="r" b="b"/>
              <a:pathLst>
                <a:path w="807" h="1242" extrusionOk="0">
                  <a:moveTo>
                    <a:pt x="298" y="1"/>
                  </a:moveTo>
                  <a:cubicBezTo>
                    <a:pt x="272" y="1"/>
                    <a:pt x="247" y="4"/>
                    <a:pt x="221" y="12"/>
                  </a:cubicBezTo>
                  <a:cubicBezTo>
                    <a:pt x="81" y="54"/>
                    <a:pt x="1" y="202"/>
                    <a:pt x="43" y="342"/>
                  </a:cubicBezTo>
                  <a:lnTo>
                    <a:pt x="255" y="1052"/>
                  </a:lnTo>
                  <a:cubicBezTo>
                    <a:pt x="289" y="1168"/>
                    <a:pt x="395" y="1242"/>
                    <a:pt x="510" y="1242"/>
                  </a:cubicBezTo>
                  <a:cubicBezTo>
                    <a:pt x="535" y="1242"/>
                    <a:pt x="560" y="1239"/>
                    <a:pt x="586" y="1230"/>
                  </a:cubicBezTo>
                  <a:cubicBezTo>
                    <a:pt x="727" y="1188"/>
                    <a:pt x="807" y="1041"/>
                    <a:pt x="764" y="900"/>
                  </a:cubicBezTo>
                  <a:lnTo>
                    <a:pt x="552" y="190"/>
                  </a:lnTo>
                  <a:cubicBezTo>
                    <a:pt x="518" y="75"/>
                    <a:pt x="412" y="1"/>
                    <a:pt x="2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1"/>
            <p:cNvSpPr/>
            <p:nvPr/>
          </p:nvSpPr>
          <p:spPr>
            <a:xfrm>
              <a:off x="4138675" y="1477348"/>
              <a:ext cx="33566" cy="38209"/>
            </a:xfrm>
            <a:custGeom>
              <a:avLst/>
              <a:gdLst/>
              <a:ahLst/>
              <a:cxnLst/>
              <a:rect l="l" t="t" r="r" b="b"/>
              <a:pathLst>
                <a:path w="1012" h="1152" extrusionOk="0">
                  <a:moveTo>
                    <a:pt x="304" y="0"/>
                  </a:moveTo>
                  <a:cubicBezTo>
                    <a:pt x="253" y="0"/>
                    <a:pt x="203" y="15"/>
                    <a:pt x="158" y="44"/>
                  </a:cubicBezTo>
                  <a:cubicBezTo>
                    <a:pt x="34" y="124"/>
                    <a:pt x="1" y="290"/>
                    <a:pt x="81" y="412"/>
                  </a:cubicBezTo>
                  <a:lnTo>
                    <a:pt x="487" y="1031"/>
                  </a:lnTo>
                  <a:cubicBezTo>
                    <a:pt x="539" y="1109"/>
                    <a:pt x="623" y="1151"/>
                    <a:pt x="710" y="1151"/>
                  </a:cubicBezTo>
                  <a:cubicBezTo>
                    <a:pt x="759" y="1151"/>
                    <a:pt x="811" y="1137"/>
                    <a:pt x="855" y="1107"/>
                  </a:cubicBezTo>
                  <a:cubicBezTo>
                    <a:pt x="978" y="1027"/>
                    <a:pt x="1012" y="862"/>
                    <a:pt x="932" y="739"/>
                  </a:cubicBezTo>
                  <a:lnTo>
                    <a:pt x="525" y="120"/>
                  </a:lnTo>
                  <a:cubicBezTo>
                    <a:pt x="475" y="42"/>
                    <a:pt x="390" y="0"/>
                    <a:pt x="3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1"/>
            <p:cNvSpPr/>
            <p:nvPr/>
          </p:nvSpPr>
          <p:spPr>
            <a:xfrm>
              <a:off x="4080466" y="1530516"/>
              <a:ext cx="38574" cy="33433"/>
            </a:xfrm>
            <a:custGeom>
              <a:avLst/>
              <a:gdLst/>
              <a:ahLst/>
              <a:cxnLst/>
              <a:rect l="l" t="t" r="r" b="b"/>
              <a:pathLst>
                <a:path w="1163" h="1008" extrusionOk="0">
                  <a:moveTo>
                    <a:pt x="298" y="0"/>
                  </a:moveTo>
                  <a:cubicBezTo>
                    <a:pt x="223" y="0"/>
                    <a:pt x="147" y="32"/>
                    <a:pt x="94" y="94"/>
                  </a:cubicBezTo>
                  <a:cubicBezTo>
                    <a:pt x="1" y="207"/>
                    <a:pt x="15" y="375"/>
                    <a:pt x="127" y="469"/>
                  </a:cubicBezTo>
                  <a:lnTo>
                    <a:pt x="693" y="945"/>
                  </a:lnTo>
                  <a:cubicBezTo>
                    <a:pt x="743" y="987"/>
                    <a:pt x="804" y="1007"/>
                    <a:pt x="864" y="1007"/>
                  </a:cubicBezTo>
                  <a:cubicBezTo>
                    <a:pt x="940" y="1007"/>
                    <a:pt x="1015" y="975"/>
                    <a:pt x="1068" y="913"/>
                  </a:cubicBezTo>
                  <a:cubicBezTo>
                    <a:pt x="1162" y="800"/>
                    <a:pt x="1148" y="632"/>
                    <a:pt x="1035" y="538"/>
                  </a:cubicBezTo>
                  <a:lnTo>
                    <a:pt x="469" y="63"/>
                  </a:lnTo>
                  <a:cubicBezTo>
                    <a:pt x="419" y="21"/>
                    <a:pt x="359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1"/>
            <p:cNvSpPr/>
            <p:nvPr/>
          </p:nvSpPr>
          <p:spPr>
            <a:xfrm>
              <a:off x="4039604" y="1598244"/>
              <a:ext cx="42587" cy="27363"/>
            </a:xfrm>
            <a:custGeom>
              <a:avLst/>
              <a:gdLst/>
              <a:ahLst/>
              <a:cxnLst/>
              <a:rect l="l" t="t" r="r" b="b"/>
              <a:pathLst>
                <a:path w="1284" h="825" extrusionOk="0">
                  <a:moveTo>
                    <a:pt x="303" y="0"/>
                  </a:moveTo>
                  <a:cubicBezTo>
                    <a:pt x="200" y="0"/>
                    <a:pt x="102" y="60"/>
                    <a:pt x="58" y="160"/>
                  </a:cubicBezTo>
                  <a:cubicBezTo>
                    <a:pt x="1" y="296"/>
                    <a:pt x="62" y="452"/>
                    <a:pt x="197" y="510"/>
                  </a:cubicBezTo>
                  <a:lnTo>
                    <a:pt x="876" y="803"/>
                  </a:lnTo>
                  <a:cubicBezTo>
                    <a:pt x="909" y="817"/>
                    <a:pt x="945" y="825"/>
                    <a:pt x="980" y="825"/>
                  </a:cubicBezTo>
                  <a:cubicBezTo>
                    <a:pt x="1083" y="825"/>
                    <a:pt x="1182" y="765"/>
                    <a:pt x="1225" y="664"/>
                  </a:cubicBezTo>
                  <a:cubicBezTo>
                    <a:pt x="1283" y="529"/>
                    <a:pt x="1221" y="373"/>
                    <a:pt x="1086" y="314"/>
                  </a:cubicBezTo>
                  <a:lnTo>
                    <a:pt x="408" y="22"/>
                  </a:lnTo>
                  <a:cubicBezTo>
                    <a:pt x="374" y="7"/>
                    <a:pt x="338" y="0"/>
                    <a:pt x="3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1"/>
            <p:cNvSpPr/>
            <p:nvPr/>
          </p:nvSpPr>
          <p:spPr>
            <a:xfrm>
              <a:off x="4020665" y="1674861"/>
              <a:ext cx="42985" cy="20464"/>
            </a:xfrm>
            <a:custGeom>
              <a:avLst/>
              <a:gdLst/>
              <a:ahLst/>
              <a:cxnLst/>
              <a:rect l="l" t="t" r="r" b="b"/>
              <a:pathLst>
                <a:path w="1296" h="617" extrusionOk="0">
                  <a:moveTo>
                    <a:pt x="280" y="0"/>
                  </a:moveTo>
                  <a:cubicBezTo>
                    <a:pt x="148" y="0"/>
                    <a:pt x="34" y="100"/>
                    <a:pt x="17" y="235"/>
                  </a:cubicBezTo>
                  <a:cubicBezTo>
                    <a:pt x="1" y="381"/>
                    <a:pt x="106" y="513"/>
                    <a:pt x="251" y="530"/>
                  </a:cubicBezTo>
                  <a:lnTo>
                    <a:pt x="985" y="615"/>
                  </a:lnTo>
                  <a:cubicBezTo>
                    <a:pt x="995" y="616"/>
                    <a:pt x="1005" y="616"/>
                    <a:pt x="1015" y="616"/>
                  </a:cubicBezTo>
                  <a:cubicBezTo>
                    <a:pt x="1149" y="616"/>
                    <a:pt x="1264" y="517"/>
                    <a:pt x="1279" y="381"/>
                  </a:cubicBezTo>
                  <a:cubicBezTo>
                    <a:pt x="1296" y="235"/>
                    <a:pt x="1192" y="104"/>
                    <a:pt x="1045" y="87"/>
                  </a:cubicBezTo>
                  <a:lnTo>
                    <a:pt x="312" y="2"/>
                  </a:lnTo>
                  <a:cubicBezTo>
                    <a:pt x="301" y="1"/>
                    <a:pt x="291" y="0"/>
                    <a:pt x="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1"/>
            <p:cNvSpPr/>
            <p:nvPr/>
          </p:nvSpPr>
          <p:spPr>
            <a:xfrm>
              <a:off x="4023584" y="1749587"/>
              <a:ext cx="43217" cy="21990"/>
            </a:xfrm>
            <a:custGeom>
              <a:avLst/>
              <a:gdLst/>
              <a:ahLst/>
              <a:cxnLst/>
              <a:rect l="l" t="t" r="r" b="b"/>
              <a:pathLst>
                <a:path w="1303" h="663" extrusionOk="0">
                  <a:moveTo>
                    <a:pt x="1015" y="1"/>
                  </a:moveTo>
                  <a:cubicBezTo>
                    <a:pt x="999" y="1"/>
                    <a:pt x="983" y="2"/>
                    <a:pt x="967" y="5"/>
                  </a:cubicBezTo>
                  <a:lnTo>
                    <a:pt x="240" y="134"/>
                  </a:lnTo>
                  <a:cubicBezTo>
                    <a:pt x="97" y="160"/>
                    <a:pt x="0" y="299"/>
                    <a:pt x="26" y="444"/>
                  </a:cubicBezTo>
                  <a:cubicBezTo>
                    <a:pt x="48" y="572"/>
                    <a:pt x="161" y="662"/>
                    <a:pt x="288" y="662"/>
                  </a:cubicBezTo>
                  <a:cubicBezTo>
                    <a:pt x="303" y="662"/>
                    <a:pt x="319" y="661"/>
                    <a:pt x="335" y="658"/>
                  </a:cubicBezTo>
                  <a:lnTo>
                    <a:pt x="1061" y="528"/>
                  </a:lnTo>
                  <a:cubicBezTo>
                    <a:pt x="1206" y="502"/>
                    <a:pt x="1302" y="364"/>
                    <a:pt x="1276" y="220"/>
                  </a:cubicBezTo>
                  <a:cubicBezTo>
                    <a:pt x="1253" y="91"/>
                    <a:pt x="1141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1"/>
            <p:cNvSpPr/>
            <p:nvPr/>
          </p:nvSpPr>
          <p:spPr>
            <a:xfrm>
              <a:off x="4048625" y="1817647"/>
              <a:ext cx="42023" cy="28723"/>
            </a:xfrm>
            <a:custGeom>
              <a:avLst/>
              <a:gdLst/>
              <a:ahLst/>
              <a:cxnLst/>
              <a:rect l="l" t="t" r="r" b="b"/>
              <a:pathLst>
                <a:path w="1267" h="866" extrusionOk="0">
                  <a:moveTo>
                    <a:pt x="962" y="1"/>
                  </a:moveTo>
                  <a:cubicBezTo>
                    <a:pt x="922" y="1"/>
                    <a:pt x="881" y="10"/>
                    <a:pt x="843" y="29"/>
                  </a:cubicBezTo>
                  <a:lnTo>
                    <a:pt x="184" y="364"/>
                  </a:lnTo>
                  <a:cubicBezTo>
                    <a:pt x="53" y="430"/>
                    <a:pt x="1" y="590"/>
                    <a:pt x="67" y="720"/>
                  </a:cubicBezTo>
                  <a:cubicBezTo>
                    <a:pt x="114" y="813"/>
                    <a:pt x="207" y="866"/>
                    <a:pt x="304" y="866"/>
                  </a:cubicBezTo>
                  <a:cubicBezTo>
                    <a:pt x="345" y="866"/>
                    <a:pt x="386" y="858"/>
                    <a:pt x="424" y="837"/>
                  </a:cubicBezTo>
                  <a:lnTo>
                    <a:pt x="1083" y="504"/>
                  </a:lnTo>
                  <a:cubicBezTo>
                    <a:pt x="1215" y="438"/>
                    <a:pt x="1267" y="278"/>
                    <a:pt x="1200" y="146"/>
                  </a:cubicBezTo>
                  <a:cubicBezTo>
                    <a:pt x="1153" y="54"/>
                    <a:pt x="1060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1"/>
            <p:cNvSpPr/>
            <p:nvPr/>
          </p:nvSpPr>
          <p:spPr>
            <a:xfrm>
              <a:off x="4094861" y="1876121"/>
              <a:ext cx="37313" cy="34594"/>
            </a:xfrm>
            <a:custGeom>
              <a:avLst/>
              <a:gdLst/>
              <a:ahLst/>
              <a:cxnLst/>
              <a:rect l="l" t="t" r="r" b="b"/>
              <a:pathLst>
                <a:path w="1125" h="1043" extrusionOk="0">
                  <a:moveTo>
                    <a:pt x="830" y="1"/>
                  </a:moveTo>
                  <a:cubicBezTo>
                    <a:pt x="764" y="1"/>
                    <a:pt x="698" y="25"/>
                    <a:pt x="647" y="74"/>
                  </a:cubicBezTo>
                  <a:lnTo>
                    <a:pt x="111" y="584"/>
                  </a:lnTo>
                  <a:cubicBezTo>
                    <a:pt x="5" y="685"/>
                    <a:pt x="0" y="854"/>
                    <a:pt x="102" y="959"/>
                  </a:cubicBezTo>
                  <a:cubicBezTo>
                    <a:pt x="154" y="1015"/>
                    <a:pt x="224" y="1042"/>
                    <a:pt x="295" y="1042"/>
                  </a:cubicBezTo>
                  <a:cubicBezTo>
                    <a:pt x="361" y="1042"/>
                    <a:pt x="426" y="1018"/>
                    <a:pt x="478" y="969"/>
                  </a:cubicBezTo>
                  <a:lnTo>
                    <a:pt x="1014" y="459"/>
                  </a:lnTo>
                  <a:cubicBezTo>
                    <a:pt x="1119" y="358"/>
                    <a:pt x="1124" y="189"/>
                    <a:pt x="1023" y="84"/>
                  </a:cubicBezTo>
                  <a:cubicBezTo>
                    <a:pt x="970" y="28"/>
                    <a:pt x="900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1"/>
            <p:cNvSpPr/>
            <p:nvPr/>
          </p:nvSpPr>
          <p:spPr>
            <a:xfrm>
              <a:off x="4190814" y="1648659"/>
              <a:ext cx="51841" cy="52371"/>
            </a:xfrm>
            <a:custGeom>
              <a:avLst/>
              <a:gdLst/>
              <a:ahLst/>
              <a:cxnLst/>
              <a:rect l="l" t="t" r="r" b="b"/>
              <a:pathLst>
                <a:path w="1563" h="1579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3" y="1"/>
                  </a:moveTo>
                  <a:cubicBezTo>
                    <a:pt x="199" y="1"/>
                    <a:pt x="1" y="199"/>
                    <a:pt x="1" y="443"/>
                  </a:cubicBezTo>
                  <a:lnTo>
                    <a:pt x="1" y="1136"/>
                  </a:lnTo>
                  <a:cubicBezTo>
                    <a:pt x="1" y="1381"/>
                    <a:pt x="200" y="1579"/>
                    <a:pt x="443" y="1579"/>
                  </a:cubicBezTo>
                  <a:lnTo>
                    <a:pt x="1120" y="1579"/>
                  </a:lnTo>
                  <a:cubicBezTo>
                    <a:pt x="1364" y="1579"/>
                    <a:pt x="1562" y="1381"/>
                    <a:pt x="1562" y="1136"/>
                  </a:cubicBezTo>
                  <a:lnTo>
                    <a:pt x="1562" y="443"/>
                  </a:lnTo>
                  <a:cubicBezTo>
                    <a:pt x="1562" y="199"/>
                    <a:pt x="1364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1"/>
            <p:cNvSpPr/>
            <p:nvPr/>
          </p:nvSpPr>
          <p:spPr>
            <a:xfrm>
              <a:off x="4231047" y="1581063"/>
              <a:ext cx="51841" cy="52405"/>
            </a:xfrm>
            <a:custGeom>
              <a:avLst/>
              <a:gdLst/>
              <a:ahLst/>
              <a:cxnLst/>
              <a:rect l="l" t="t" r="r" b="b"/>
              <a:pathLst>
                <a:path w="1563" h="1580" extrusionOk="0">
                  <a:moveTo>
                    <a:pt x="1031" y="533"/>
                  </a:moveTo>
                  <a:lnTo>
                    <a:pt x="1031" y="1048"/>
                  </a:lnTo>
                  <a:lnTo>
                    <a:pt x="532" y="1048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200"/>
                    <a:pt x="0" y="444"/>
                  </a:cubicBezTo>
                  <a:lnTo>
                    <a:pt x="0" y="1137"/>
                  </a:lnTo>
                  <a:cubicBezTo>
                    <a:pt x="0" y="1382"/>
                    <a:pt x="199" y="1580"/>
                    <a:pt x="444" y="1580"/>
                  </a:cubicBezTo>
                  <a:lnTo>
                    <a:pt x="1119" y="1580"/>
                  </a:lnTo>
                  <a:cubicBezTo>
                    <a:pt x="1364" y="1580"/>
                    <a:pt x="1563" y="1382"/>
                    <a:pt x="1563" y="1137"/>
                  </a:cubicBezTo>
                  <a:lnTo>
                    <a:pt x="1563" y="444"/>
                  </a:lnTo>
                  <a:cubicBezTo>
                    <a:pt x="1563" y="200"/>
                    <a:pt x="1364" y="1"/>
                    <a:pt x="11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8" name="Google Shape;1778;p51"/>
          <p:cNvGrpSpPr/>
          <p:nvPr/>
        </p:nvGrpSpPr>
        <p:grpSpPr>
          <a:xfrm>
            <a:off x="3774797" y="2658069"/>
            <a:ext cx="247956" cy="365769"/>
            <a:chOff x="6162888" y="1431577"/>
            <a:chExt cx="414295" cy="601990"/>
          </a:xfrm>
        </p:grpSpPr>
        <p:sp>
          <p:nvSpPr>
            <p:cNvPr id="1779" name="Google Shape;1779;p51"/>
            <p:cNvSpPr/>
            <p:nvPr/>
          </p:nvSpPr>
          <p:spPr>
            <a:xfrm>
              <a:off x="6268261" y="1810649"/>
              <a:ext cx="162886" cy="165008"/>
            </a:xfrm>
            <a:custGeom>
              <a:avLst/>
              <a:gdLst/>
              <a:ahLst/>
              <a:cxnLst/>
              <a:rect l="l" t="t" r="r" b="b"/>
              <a:pathLst>
                <a:path w="4911" h="4975" extrusionOk="0">
                  <a:moveTo>
                    <a:pt x="1855" y="533"/>
                  </a:moveTo>
                  <a:cubicBezTo>
                    <a:pt x="2040" y="533"/>
                    <a:pt x="2190" y="682"/>
                    <a:pt x="2190" y="864"/>
                  </a:cubicBezTo>
                  <a:lnTo>
                    <a:pt x="2190" y="1820"/>
                  </a:lnTo>
                  <a:lnTo>
                    <a:pt x="1645" y="1820"/>
                  </a:lnTo>
                  <a:cubicBezTo>
                    <a:pt x="1498" y="1820"/>
                    <a:pt x="1379" y="1939"/>
                    <a:pt x="1379" y="2086"/>
                  </a:cubicBezTo>
                  <a:cubicBezTo>
                    <a:pt x="1379" y="2233"/>
                    <a:pt x="1498" y="2352"/>
                    <a:pt x="1645" y="2352"/>
                  </a:cubicBezTo>
                  <a:lnTo>
                    <a:pt x="2190" y="2352"/>
                  </a:lnTo>
                  <a:lnTo>
                    <a:pt x="2190" y="4111"/>
                  </a:lnTo>
                  <a:cubicBezTo>
                    <a:pt x="2190" y="4294"/>
                    <a:pt x="2040" y="4443"/>
                    <a:pt x="1855" y="4443"/>
                  </a:cubicBezTo>
                  <a:cubicBezTo>
                    <a:pt x="1686" y="4443"/>
                    <a:pt x="1543" y="4317"/>
                    <a:pt x="1523" y="4151"/>
                  </a:cubicBezTo>
                  <a:cubicBezTo>
                    <a:pt x="1509" y="4035"/>
                    <a:pt x="1422" y="3943"/>
                    <a:pt x="1308" y="3921"/>
                  </a:cubicBezTo>
                  <a:cubicBezTo>
                    <a:pt x="1047" y="3872"/>
                    <a:pt x="857" y="3644"/>
                    <a:pt x="857" y="3379"/>
                  </a:cubicBezTo>
                  <a:cubicBezTo>
                    <a:pt x="857" y="3250"/>
                    <a:pt x="901" y="3128"/>
                    <a:pt x="985" y="3028"/>
                  </a:cubicBezTo>
                  <a:cubicBezTo>
                    <a:pt x="1034" y="2968"/>
                    <a:pt x="1054" y="2890"/>
                    <a:pt x="1042" y="2814"/>
                  </a:cubicBezTo>
                  <a:cubicBezTo>
                    <a:pt x="1030" y="2738"/>
                    <a:pt x="985" y="2672"/>
                    <a:pt x="918" y="2631"/>
                  </a:cubicBezTo>
                  <a:cubicBezTo>
                    <a:pt x="677" y="2484"/>
                    <a:pt x="533" y="2228"/>
                    <a:pt x="533" y="1947"/>
                  </a:cubicBezTo>
                  <a:cubicBezTo>
                    <a:pt x="533" y="1532"/>
                    <a:pt x="859" y="1181"/>
                    <a:pt x="1275" y="1148"/>
                  </a:cubicBezTo>
                  <a:cubicBezTo>
                    <a:pt x="1414" y="1137"/>
                    <a:pt x="1520" y="1022"/>
                    <a:pt x="1520" y="883"/>
                  </a:cubicBezTo>
                  <a:lnTo>
                    <a:pt x="1520" y="864"/>
                  </a:lnTo>
                  <a:cubicBezTo>
                    <a:pt x="1520" y="682"/>
                    <a:pt x="1670" y="533"/>
                    <a:pt x="1855" y="533"/>
                  </a:cubicBezTo>
                  <a:close/>
                  <a:moveTo>
                    <a:pt x="3056" y="533"/>
                  </a:moveTo>
                  <a:cubicBezTo>
                    <a:pt x="3241" y="533"/>
                    <a:pt x="3392" y="682"/>
                    <a:pt x="3392" y="864"/>
                  </a:cubicBezTo>
                  <a:lnTo>
                    <a:pt x="3392" y="883"/>
                  </a:lnTo>
                  <a:cubicBezTo>
                    <a:pt x="3392" y="1022"/>
                    <a:pt x="3499" y="1137"/>
                    <a:pt x="3637" y="1148"/>
                  </a:cubicBezTo>
                  <a:cubicBezTo>
                    <a:pt x="3977" y="1175"/>
                    <a:pt x="4258" y="1415"/>
                    <a:pt x="4348" y="1729"/>
                  </a:cubicBezTo>
                  <a:lnTo>
                    <a:pt x="3881" y="1729"/>
                  </a:lnTo>
                  <a:cubicBezTo>
                    <a:pt x="3734" y="1729"/>
                    <a:pt x="3615" y="1848"/>
                    <a:pt x="3615" y="1995"/>
                  </a:cubicBezTo>
                  <a:cubicBezTo>
                    <a:pt x="3615" y="2142"/>
                    <a:pt x="3734" y="2261"/>
                    <a:pt x="3881" y="2261"/>
                  </a:cubicBezTo>
                  <a:lnTo>
                    <a:pt x="4315" y="2261"/>
                  </a:lnTo>
                  <a:cubicBezTo>
                    <a:pt x="4251" y="2412"/>
                    <a:pt x="4141" y="2541"/>
                    <a:pt x="3994" y="2631"/>
                  </a:cubicBezTo>
                  <a:cubicBezTo>
                    <a:pt x="3928" y="2672"/>
                    <a:pt x="3883" y="2738"/>
                    <a:pt x="3870" y="2814"/>
                  </a:cubicBezTo>
                  <a:cubicBezTo>
                    <a:pt x="3857" y="2890"/>
                    <a:pt x="3879" y="2968"/>
                    <a:pt x="3928" y="3028"/>
                  </a:cubicBezTo>
                  <a:cubicBezTo>
                    <a:pt x="4011" y="3128"/>
                    <a:pt x="4054" y="3250"/>
                    <a:pt x="4054" y="3379"/>
                  </a:cubicBezTo>
                  <a:cubicBezTo>
                    <a:pt x="4054" y="3644"/>
                    <a:pt x="3866" y="3872"/>
                    <a:pt x="3604" y="3921"/>
                  </a:cubicBezTo>
                  <a:cubicBezTo>
                    <a:pt x="3490" y="3943"/>
                    <a:pt x="3403" y="4036"/>
                    <a:pt x="3389" y="4151"/>
                  </a:cubicBezTo>
                  <a:cubicBezTo>
                    <a:pt x="3370" y="4317"/>
                    <a:pt x="3227" y="4443"/>
                    <a:pt x="3056" y="4443"/>
                  </a:cubicBezTo>
                  <a:cubicBezTo>
                    <a:pt x="2873" y="4443"/>
                    <a:pt x="2722" y="4294"/>
                    <a:pt x="2722" y="4111"/>
                  </a:cubicBezTo>
                  <a:lnTo>
                    <a:pt x="2722" y="3488"/>
                  </a:lnTo>
                  <a:lnTo>
                    <a:pt x="3060" y="3488"/>
                  </a:lnTo>
                  <a:cubicBezTo>
                    <a:pt x="3206" y="3488"/>
                    <a:pt x="3324" y="3369"/>
                    <a:pt x="3324" y="3222"/>
                  </a:cubicBezTo>
                  <a:cubicBezTo>
                    <a:pt x="3324" y="3075"/>
                    <a:pt x="3206" y="2956"/>
                    <a:pt x="3060" y="2956"/>
                  </a:cubicBezTo>
                  <a:lnTo>
                    <a:pt x="2722" y="2956"/>
                  </a:lnTo>
                  <a:lnTo>
                    <a:pt x="2722" y="864"/>
                  </a:lnTo>
                  <a:cubicBezTo>
                    <a:pt x="2722" y="682"/>
                    <a:pt x="2873" y="533"/>
                    <a:pt x="3056" y="533"/>
                  </a:cubicBezTo>
                  <a:close/>
                  <a:moveTo>
                    <a:pt x="1855" y="1"/>
                  </a:moveTo>
                  <a:cubicBezTo>
                    <a:pt x="1451" y="1"/>
                    <a:pt x="1110" y="279"/>
                    <a:pt x="1014" y="653"/>
                  </a:cubicBezTo>
                  <a:cubicBezTo>
                    <a:pt x="431" y="800"/>
                    <a:pt x="1" y="1331"/>
                    <a:pt x="1" y="1947"/>
                  </a:cubicBezTo>
                  <a:cubicBezTo>
                    <a:pt x="1" y="2324"/>
                    <a:pt x="156" y="2674"/>
                    <a:pt x="427" y="2923"/>
                  </a:cubicBezTo>
                  <a:cubicBezTo>
                    <a:pt x="360" y="3065"/>
                    <a:pt x="325" y="3221"/>
                    <a:pt x="325" y="3379"/>
                  </a:cubicBezTo>
                  <a:cubicBezTo>
                    <a:pt x="325" y="3839"/>
                    <a:pt x="616" y="4241"/>
                    <a:pt x="1037" y="4396"/>
                  </a:cubicBezTo>
                  <a:cubicBezTo>
                    <a:pt x="1156" y="4736"/>
                    <a:pt x="1480" y="4974"/>
                    <a:pt x="1855" y="4974"/>
                  </a:cubicBezTo>
                  <a:cubicBezTo>
                    <a:pt x="2088" y="4974"/>
                    <a:pt x="2300" y="4883"/>
                    <a:pt x="2456" y="4733"/>
                  </a:cubicBezTo>
                  <a:cubicBezTo>
                    <a:pt x="2612" y="4883"/>
                    <a:pt x="2823" y="4974"/>
                    <a:pt x="3056" y="4974"/>
                  </a:cubicBezTo>
                  <a:cubicBezTo>
                    <a:pt x="3431" y="4974"/>
                    <a:pt x="3756" y="4736"/>
                    <a:pt x="3875" y="4396"/>
                  </a:cubicBezTo>
                  <a:cubicBezTo>
                    <a:pt x="4297" y="4242"/>
                    <a:pt x="4586" y="3839"/>
                    <a:pt x="4586" y="3379"/>
                  </a:cubicBezTo>
                  <a:cubicBezTo>
                    <a:pt x="4586" y="3221"/>
                    <a:pt x="4551" y="3065"/>
                    <a:pt x="4486" y="2923"/>
                  </a:cubicBezTo>
                  <a:cubicBezTo>
                    <a:pt x="4756" y="2674"/>
                    <a:pt x="4911" y="2324"/>
                    <a:pt x="4911" y="1947"/>
                  </a:cubicBezTo>
                  <a:cubicBezTo>
                    <a:pt x="4911" y="1331"/>
                    <a:pt x="4481" y="800"/>
                    <a:pt x="3897" y="653"/>
                  </a:cubicBezTo>
                  <a:cubicBezTo>
                    <a:pt x="3803" y="279"/>
                    <a:pt x="3462" y="1"/>
                    <a:pt x="3056" y="1"/>
                  </a:cubicBezTo>
                  <a:cubicBezTo>
                    <a:pt x="2823" y="1"/>
                    <a:pt x="2612" y="93"/>
                    <a:pt x="2456" y="243"/>
                  </a:cubicBezTo>
                  <a:cubicBezTo>
                    <a:pt x="2300" y="93"/>
                    <a:pt x="2088" y="1"/>
                    <a:pt x="1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1"/>
            <p:cNvSpPr/>
            <p:nvPr/>
          </p:nvSpPr>
          <p:spPr>
            <a:xfrm>
              <a:off x="6199438" y="1520964"/>
              <a:ext cx="306667" cy="512604"/>
            </a:xfrm>
            <a:custGeom>
              <a:avLst/>
              <a:gdLst/>
              <a:ahLst/>
              <a:cxnLst/>
              <a:rect l="l" t="t" r="r" b="b"/>
              <a:pathLst>
                <a:path w="9246" h="15455" extrusionOk="0">
                  <a:moveTo>
                    <a:pt x="8484" y="532"/>
                  </a:moveTo>
                  <a:lnTo>
                    <a:pt x="8484" y="986"/>
                  </a:lnTo>
                  <a:lnTo>
                    <a:pt x="8025" y="986"/>
                  </a:lnTo>
                  <a:lnTo>
                    <a:pt x="8025" y="532"/>
                  </a:lnTo>
                  <a:close/>
                  <a:moveTo>
                    <a:pt x="991" y="1947"/>
                  </a:moveTo>
                  <a:lnTo>
                    <a:pt x="991" y="2401"/>
                  </a:lnTo>
                  <a:lnTo>
                    <a:pt x="532" y="2401"/>
                  </a:lnTo>
                  <a:lnTo>
                    <a:pt x="532" y="1947"/>
                  </a:lnTo>
                  <a:close/>
                  <a:moveTo>
                    <a:pt x="5882" y="4525"/>
                  </a:moveTo>
                  <a:cubicBezTo>
                    <a:pt x="5930" y="4525"/>
                    <a:pt x="5970" y="4566"/>
                    <a:pt x="5970" y="4615"/>
                  </a:cubicBezTo>
                  <a:lnTo>
                    <a:pt x="5970" y="5361"/>
                  </a:lnTo>
                  <a:cubicBezTo>
                    <a:pt x="5970" y="5409"/>
                    <a:pt x="5930" y="5449"/>
                    <a:pt x="5882" y="5449"/>
                  </a:cubicBezTo>
                  <a:lnTo>
                    <a:pt x="3181" y="5449"/>
                  </a:lnTo>
                  <a:cubicBezTo>
                    <a:pt x="3132" y="5449"/>
                    <a:pt x="3091" y="5409"/>
                    <a:pt x="3091" y="5361"/>
                  </a:cubicBezTo>
                  <a:lnTo>
                    <a:pt x="3091" y="4615"/>
                  </a:lnTo>
                  <a:cubicBezTo>
                    <a:pt x="3091" y="4566"/>
                    <a:pt x="3132" y="4525"/>
                    <a:pt x="3181" y="4525"/>
                  </a:cubicBezTo>
                  <a:close/>
                  <a:moveTo>
                    <a:pt x="5224" y="5981"/>
                  </a:moveTo>
                  <a:lnTo>
                    <a:pt x="5224" y="6746"/>
                  </a:lnTo>
                  <a:lnTo>
                    <a:pt x="3838" y="6746"/>
                  </a:lnTo>
                  <a:lnTo>
                    <a:pt x="3838" y="5981"/>
                  </a:lnTo>
                  <a:close/>
                  <a:moveTo>
                    <a:pt x="8236" y="7815"/>
                  </a:moveTo>
                  <a:cubicBezTo>
                    <a:pt x="8249" y="7817"/>
                    <a:pt x="8270" y="7829"/>
                    <a:pt x="8278" y="7839"/>
                  </a:cubicBezTo>
                  <a:lnTo>
                    <a:pt x="8688" y="8544"/>
                  </a:lnTo>
                  <a:cubicBezTo>
                    <a:pt x="8691" y="8555"/>
                    <a:pt x="8691" y="8579"/>
                    <a:pt x="8688" y="8590"/>
                  </a:cubicBezTo>
                  <a:lnTo>
                    <a:pt x="8278" y="9297"/>
                  </a:lnTo>
                  <a:cubicBezTo>
                    <a:pt x="8270" y="9305"/>
                    <a:pt x="8249" y="9317"/>
                    <a:pt x="8236" y="9320"/>
                  </a:cubicBezTo>
                  <a:lnTo>
                    <a:pt x="7416" y="9320"/>
                  </a:lnTo>
                  <a:cubicBezTo>
                    <a:pt x="7405" y="9318"/>
                    <a:pt x="7383" y="9306"/>
                    <a:pt x="7375" y="9297"/>
                  </a:cubicBezTo>
                  <a:lnTo>
                    <a:pt x="6965" y="8590"/>
                  </a:lnTo>
                  <a:cubicBezTo>
                    <a:pt x="6961" y="8579"/>
                    <a:pt x="6961" y="8555"/>
                    <a:pt x="6965" y="8544"/>
                  </a:cubicBezTo>
                  <a:lnTo>
                    <a:pt x="7375" y="7839"/>
                  </a:lnTo>
                  <a:cubicBezTo>
                    <a:pt x="7383" y="7829"/>
                    <a:pt x="7405" y="7817"/>
                    <a:pt x="7416" y="7815"/>
                  </a:cubicBezTo>
                  <a:close/>
                  <a:moveTo>
                    <a:pt x="7937" y="0"/>
                  </a:moveTo>
                  <a:cubicBezTo>
                    <a:pt x="7692" y="0"/>
                    <a:pt x="7493" y="200"/>
                    <a:pt x="7493" y="444"/>
                  </a:cubicBezTo>
                  <a:lnTo>
                    <a:pt x="7493" y="1074"/>
                  </a:lnTo>
                  <a:cubicBezTo>
                    <a:pt x="7493" y="1319"/>
                    <a:pt x="7692" y="1518"/>
                    <a:pt x="7937" y="1518"/>
                  </a:cubicBezTo>
                  <a:lnTo>
                    <a:pt x="7961" y="1518"/>
                  </a:lnTo>
                  <a:lnTo>
                    <a:pt x="7961" y="2645"/>
                  </a:lnTo>
                  <a:lnTo>
                    <a:pt x="6574" y="2645"/>
                  </a:lnTo>
                  <a:lnTo>
                    <a:pt x="6574" y="2303"/>
                  </a:lnTo>
                  <a:cubicBezTo>
                    <a:pt x="6574" y="2157"/>
                    <a:pt x="6455" y="2038"/>
                    <a:pt x="6308" y="2038"/>
                  </a:cubicBezTo>
                  <a:cubicBezTo>
                    <a:pt x="6161" y="2038"/>
                    <a:pt x="6042" y="2157"/>
                    <a:pt x="6042" y="2303"/>
                  </a:cubicBezTo>
                  <a:lnTo>
                    <a:pt x="6042" y="2645"/>
                  </a:lnTo>
                  <a:lnTo>
                    <a:pt x="5659" y="2645"/>
                  </a:lnTo>
                  <a:cubicBezTo>
                    <a:pt x="5415" y="2645"/>
                    <a:pt x="5216" y="2845"/>
                    <a:pt x="5216" y="3089"/>
                  </a:cubicBezTo>
                  <a:lnTo>
                    <a:pt x="5216" y="3994"/>
                  </a:lnTo>
                  <a:lnTo>
                    <a:pt x="4969" y="3994"/>
                  </a:lnTo>
                  <a:lnTo>
                    <a:pt x="4969" y="1356"/>
                  </a:lnTo>
                  <a:cubicBezTo>
                    <a:pt x="4969" y="1111"/>
                    <a:pt x="4771" y="913"/>
                    <a:pt x="4526" y="913"/>
                  </a:cubicBezTo>
                  <a:lnTo>
                    <a:pt x="3091" y="913"/>
                  </a:lnTo>
                  <a:lnTo>
                    <a:pt x="3091" y="602"/>
                  </a:lnTo>
                  <a:cubicBezTo>
                    <a:pt x="3091" y="455"/>
                    <a:pt x="2972" y="336"/>
                    <a:pt x="2826" y="336"/>
                  </a:cubicBezTo>
                  <a:cubicBezTo>
                    <a:pt x="2679" y="336"/>
                    <a:pt x="2561" y="455"/>
                    <a:pt x="2561" y="602"/>
                  </a:cubicBezTo>
                  <a:lnTo>
                    <a:pt x="2561" y="1002"/>
                  </a:lnTo>
                  <a:cubicBezTo>
                    <a:pt x="2561" y="1246"/>
                    <a:pt x="2759" y="1444"/>
                    <a:pt x="3003" y="1444"/>
                  </a:cubicBezTo>
                  <a:lnTo>
                    <a:pt x="4437" y="1444"/>
                  </a:lnTo>
                  <a:lnTo>
                    <a:pt x="4437" y="3994"/>
                  </a:lnTo>
                  <a:lnTo>
                    <a:pt x="4144" y="3994"/>
                  </a:lnTo>
                  <a:lnTo>
                    <a:pt x="4144" y="2352"/>
                  </a:lnTo>
                  <a:cubicBezTo>
                    <a:pt x="4144" y="2107"/>
                    <a:pt x="3945" y="1909"/>
                    <a:pt x="3700" y="1909"/>
                  </a:cubicBezTo>
                  <a:lnTo>
                    <a:pt x="1522" y="1909"/>
                  </a:lnTo>
                  <a:lnTo>
                    <a:pt x="1522" y="1859"/>
                  </a:lnTo>
                  <a:cubicBezTo>
                    <a:pt x="1522" y="1614"/>
                    <a:pt x="1324" y="1416"/>
                    <a:pt x="1080" y="1416"/>
                  </a:cubicBezTo>
                  <a:lnTo>
                    <a:pt x="443" y="1416"/>
                  </a:lnTo>
                  <a:cubicBezTo>
                    <a:pt x="199" y="1416"/>
                    <a:pt x="1" y="1614"/>
                    <a:pt x="1" y="1859"/>
                  </a:cubicBezTo>
                  <a:lnTo>
                    <a:pt x="1" y="2490"/>
                  </a:lnTo>
                  <a:cubicBezTo>
                    <a:pt x="1" y="2735"/>
                    <a:pt x="199" y="2933"/>
                    <a:pt x="443" y="2933"/>
                  </a:cubicBezTo>
                  <a:lnTo>
                    <a:pt x="1080" y="2933"/>
                  </a:lnTo>
                  <a:cubicBezTo>
                    <a:pt x="1324" y="2933"/>
                    <a:pt x="1522" y="2735"/>
                    <a:pt x="1522" y="2490"/>
                  </a:cubicBezTo>
                  <a:lnTo>
                    <a:pt x="1522" y="2441"/>
                  </a:lnTo>
                  <a:lnTo>
                    <a:pt x="3612" y="2441"/>
                  </a:lnTo>
                  <a:lnTo>
                    <a:pt x="3612" y="3994"/>
                  </a:lnTo>
                  <a:lnTo>
                    <a:pt x="3181" y="3994"/>
                  </a:lnTo>
                  <a:cubicBezTo>
                    <a:pt x="2838" y="3994"/>
                    <a:pt x="2560" y="4273"/>
                    <a:pt x="2560" y="4615"/>
                  </a:cubicBezTo>
                  <a:lnTo>
                    <a:pt x="2560" y="5361"/>
                  </a:lnTo>
                  <a:cubicBezTo>
                    <a:pt x="2560" y="5703"/>
                    <a:pt x="2839" y="5981"/>
                    <a:pt x="3181" y="5981"/>
                  </a:cubicBezTo>
                  <a:lnTo>
                    <a:pt x="3306" y="5981"/>
                  </a:lnTo>
                  <a:lnTo>
                    <a:pt x="3306" y="7278"/>
                  </a:lnTo>
                  <a:cubicBezTo>
                    <a:pt x="1545" y="7811"/>
                    <a:pt x="334" y="9426"/>
                    <a:pt x="334" y="11276"/>
                  </a:cubicBezTo>
                  <a:cubicBezTo>
                    <a:pt x="334" y="13580"/>
                    <a:pt x="2217" y="15455"/>
                    <a:pt x="4531" y="15455"/>
                  </a:cubicBezTo>
                  <a:cubicBezTo>
                    <a:pt x="5344" y="15455"/>
                    <a:pt x="6133" y="15223"/>
                    <a:pt x="6812" y="14785"/>
                  </a:cubicBezTo>
                  <a:cubicBezTo>
                    <a:pt x="6935" y="14705"/>
                    <a:pt x="6970" y="14540"/>
                    <a:pt x="6891" y="14417"/>
                  </a:cubicBezTo>
                  <a:cubicBezTo>
                    <a:pt x="6840" y="14338"/>
                    <a:pt x="6755" y="14296"/>
                    <a:pt x="6668" y="14296"/>
                  </a:cubicBezTo>
                  <a:cubicBezTo>
                    <a:pt x="6618" y="14296"/>
                    <a:pt x="6568" y="14309"/>
                    <a:pt x="6524" y="14338"/>
                  </a:cubicBezTo>
                  <a:cubicBezTo>
                    <a:pt x="5930" y="14721"/>
                    <a:pt x="5241" y="14923"/>
                    <a:pt x="4531" y="14923"/>
                  </a:cubicBezTo>
                  <a:cubicBezTo>
                    <a:pt x="2509" y="14923"/>
                    <a:pt x="865" y="13287"/>
                    <a:pt x="865" y="11276"/>
                  </a:cubicBezTo>
                  <a:cubicBezTo>
                    <a:pt x="865" y="9600"/>
                    <a:pt x="2005" y="8146"/>
                    <a:pt x="3637" y="7739"/>
                  </a:cubicBezTo>
                  <a:cubicBezTo>
                    <a:pt x="3755" y="7709"/>
                    <a:pt x="3838" y="7602"/>
                    <a:pt x="3838" y="7480"/>
                  </a:cubicBezTo>
                  <a:lnTo>
                    <a:pt x="3838" y="7278"/>
                  </a:lnTo>
                  <a:lnTo>
                    <a:pt x="5224" y="7278"/>
                  </a:lnTo>
                  <a:lnTo>
                    <a:pt x="5224" y="7480"/>
                  </a:lnTo>
                  <a:cubicBezTo>
                    <a:pt x="5224" y="7602"/>
                    <a:pt x="5307" y="7709"/>
                    <a:pt x="5426" y="7739"/>
                  </a:cubicBezTo>
                  <a:cubicBezTo>
                    <a:pt x="5830" y="7840"/>
                    <a:pt x="6203" y="8005"/>
                    <a:pt x="6537" y="8222"/>
                  </a:cubicBezTo>
                  <a:lnTo>
                    <a:pt x="6503" y="8280"/>
                  </a:lnTo>
                  <a:cubicBezTo>
                    <a:pt x="6407" y="8446"/>
                    <a:pt x="6407" y="8688"/>
                    <a:pt x="6503" y="8854"/>
                  </a:cubicBezTo>
                  <a:lnTo>
                    <a:pt x="6917" y="9566"/>
                  </a:lnTo>
                  <a:cubicBezTo>
                    <a:pt x="7012" y="9732"/>
                    <a:pt x="7221" y="9852"/>
                    <a:pt x="7413" y="9852"/>
                  </a:cubicBezTo>
                  <a:lnTo>
                    <a:pt x="7907" y="9852"/>
                  </a:lnTo>
                  <a:cubicBezTo>
                    <a:pt x="8094" y="10291"/>
                    <a:pt x="8197" y="10774"/>
                    <a:pt x="8197" y="11276"/>
                  </a:cubicBezTo>
                  <a:cubicBezTo>
                    <a:pt x="8197" y="12038"/>
                    <a:pt x="7963" y="12767"/>
                    <a:pt x="7522" y="13386"/>
                  </a:cubicBezTo>
                  <a:cubicBezTo>
                    <a:pt x="7436" y="13505"/>
                    <a:pt x="7463" y="13672"/>
                    <a:pt x="7583" y="13757"/>
                  </a:cubicBezTo>
                  <a:cubicBezTo>
                    <a:pt x="7630" y="13790"/>
                    <a:pt x="7684" y="13806"/>
                    <a:pt x="7737" y="13806"/>
                  </a:cubicBezTo>
                  <a:cubicBezTo>
                    <a:pt x="7820" y="13806"/>
                    <a:pt x="7902" y="13768"/>
                    <a:pt x="7954" y="13695"/>
                  </a:cubicBezTo>
                  <a:cubicBezTo>
                    <a:pt x="8460" y="12986"/>
                    <a:pt x="8728" y="12149"/>
                    <a:pt x="8728" y="11276"/>
                  </a:cubicBezTo>
                  <a:cubicBezTo>
                    <a:pt x="8728" y="10761"/>
                    <a:pt x="8634" y="10264"/>
                    <a:pt x="8459" y="9804"/>
                  </a:cubicBezTo>
                  <a:cubicBezTo>
                    <a:pt x="8574" y="9753"/>
                    <a:pt x="8677" y="9668"/>
                    <a:pt x="8736" y="9566"/>
                  </a:cubicBezTo>
                  <a:lnTo>
                    <a:pt x="9149" y="8854"/>
                  </a:lnTo>
                  <a:cubicBezTo>
                    <a:pt x="9246" y="8688"/>
                    <a:pt x="9246" y="8446"/>
                    <a:pt x="9149" y="8281"/>
                  </a:cubicBezTo>
                  <a:lnTo>
                    <a:pt x="8736" y="7569"/>
                  </a:lnTo>
                  <a:cubicBezTo>
                    <a:pt x="8641" y="7403"/>
                    <a:pt x="8431" y="7283"/>
                    <a:pt x="8240" y="7283"/>
                  </a:cubicBezTo>
                  <a:lnTo>
                    <a:pt x="7413" y="7283"/>
                  </a:lnTo>
                  <a:cubicBezTo>
                    <a:pt x="7221" y="7283"/>
                    <a:pt x="7012" y="7403"/>
                    <a:pt x="6917" y="7569"/>
                  </a:cubicBezTo>
                  <a:lnTo>
                    <a:pt x="6804" y="7763"/>
                  </a:lnTo>
                  <a:cubicBezTo>
                    <a:pt x="6484" y="7557"/>
                    <a:pt x="6134" y="7392"/>
                    <a:pt x="5756" y="7278"/>
                  </a:cubicBezTo>
                  <a:lnTo>
                    <a:pt x="5756" y="5981"/>
                  </a:lnTo>
                  <a:lnTo>
                    <a:pt x="5882" y="5981"/>
                  </a:lnTo>
                  <a:cubicBezTo>
                    <a:pt x="6224" y="5981"/>
                    <a:pt x="6502" y="5703"/>
                    <a:pt x="6502" y="5361"/>
                  </a:cubicBezTo>
                  <a:lnTo>
                    <a:pt x="6502" y="4615"/>
                  </a:lnTo>
                  <a:cubicBezTo>
                    <a:pt x="6502" y="4273"/>
                    <a:pt x="6224" y="3994"/>
                    <a:pt x="5882" y="3994"/>
                  </a:cubicBezTo>
                  <a:lnTo>
                    <a:pt x="5748" y="3994"/>
                  </a:lnTo>
                  <a:lnTo>
                    <a:pt x="5748" y="3177"/>
                  </a:lnTo>
                  <a:lnTo>
                    <a:pt x="8049" y="3177"/>
                  </a:lnTo>
                  <a:cubicBezTo>
                    <a:pt x="8294" y="3177"/>
                    <a:pt x="8493" y="2978"/>
                    <a:pt x="8493" y="2734"/>
                  </a:cubicBezTo>
                  <a:lnTo>
                    <a:pt x="8493" y="1518"/>
                  </a:lnTo>
                  <a:lnTo>
                    <a:pt x="8572" y="1518"/>
                  </a:lnTo>
                  <a:cubicBezTo>
                    <a:pt x="8816" y="1518"/>
                    <a:pt x="9016" y="1319"/>
                    <a:pt x="9016" y="1074"/>
                  </a:cubicBezTo>
                  <a:lnTo>
                    <a:pt x="9016" y="444"/>
                  </a:lnTo>
                  <a:cubicBezTo>
                    <a:pt x="9016" y="200"/>
                    <a:pt x="8816" y="0"/>
                    <a:pt x="8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1"/>
            <p:cNvSpPr/>
            <p:nvPr/>
          </p:nvSpPr>
          <p:spPr>
            <a:xfrm>
              <a:off x="6487962" y="1717348"/>
              <a:ext cx="70514" cy="64842"/>
            </a:xfrm>
            <a:custGeom>
              <a:avLst/>
              <a:gdLst/>
              <a:ahLst/>
              <a:cxnLst/>
              <a:rect l="l" t="t" r="r" b="b"/>
              <a:pathLst>
                <a:path w="2126" h="1955" extrusionOk="0">
                  <a:moveTo>
                    <a:pt x="1295" y="533"/>
                  </a:moveTo>
                  <a:cubicBezTo>
                    <a:pt x="1307" y="535"/>
                    <a:pt x="1329" y="547"/>
                    <a:pt x="1337" y="556"/>
                  </a:cubicBezTo>
                  <a:lnTo>
                    <a:pt x="1568" y="955"/>
                  </a:lnTo>
                  <a:cubicBezTo>
                    <a:pt x="1571" y="966"/>
                    <a:pt x="1571" y="989"/>
                    <a:pt x="1568" y="1001"/>
                  </a:cubicBezTo>
                  <a:lnTo>
                    <a:pt x="1337" y="1399"/>
                  </a:lnTo>
                  <a:cubicBezTo>
                    <a:pt x="1329" y="1408"/>
                    <a:pt x="1307" y="1421"/>
                    <a:pt x="1295" y="1424"/>
                  </a:cubicBezTo>
                  <a:lnTo>
                    <a:pt x="831" y="1424"/>
                  </a:lnTo>
                  <a:cubicBezTo>
                    <a:pt x="820" y="1421"/>
                    <a:pt x="798" y="1408"/>
                    <a:pt x="790" y="1399"/>
                  </a:cubicBezTo>
                  <a:lnTo>
                    <a:pt x="559" y="1001"/>
                  </a:lnTo>
                  <a:cubicBezTo>
                    <a:pt x="555" y="989"/>
                    <a:pt x="555" y="966"/>
                    <a:pt x="559" y="955"/>
                  </a:cubicBezTo>
                  <a:lnTo>
                    <a:pt x="790" y="556"/>
                  </a:lnTo>
                  <a:cubicBezTo>
                    <a:pt x="798" y="547"/>
                    <a:pt x="820" y="535"/>
                    <a:pt x="831" y="533"/>
                  </a:cubicBezTo>
                  <a:close/>
                  <a:moveTo>
                    <a:pt x="828" y="1"/>
                  </a:moveTo>
                  <a:cubicBezTo>
                    <a:pt x="636" y="1"/>
                    <a:pt x="428" y="121"/>
                    <a:pt x="332" y="286"/>
                  </a:cubicBezTo>
                  <a:lnTo>
                    <a:pt x="97" y="691"/>
                  </a:lnTo>
                  <a:cubicBezTo>
                    <a:pt x="0" y="857"/>
                    <a:pt x="0" y="1098"/>
                    <a:pt x="97" y="1265"/>
                  </a:cubicBezTo>
                  <a:lnTo>
                    <a:pt x="332" y="1669"/>
                  </a:lnTo>
                  <a:cubicBezTo>
                    <a:pt x="428" y="1834"/>
                    <a:pt x="636" y="1955"/>
                    <a:pt x="828" y="1955"/>
                  </a:cubicBezTo>
                  <a:lnTo>
                    <a:pt x="1299" y="1955"/>
                  </a:lnTo>
                  <a:cubicBezTo>
                    <a:pt x="1490" y="1955"/>
                    <a:pt x="1699" y="1834"/>
                    <a:pt x="1795" y="1669"/>
                  </a:cubicBezTo>
                  <a:lnTo>
                    <a:pt x="2030" y="1265"/>
                  </a:lnTo>
                  <a:cubicBezTo>
                    <a:pt x="2126" y="1098"/>
                    <a:pt x="2126" y="857"/>
                    <a:pt x="2030" y="691"/>
                  </a:cubicBezTo>
                  <a:lnTo>
                    <a:pt x="1795" y="286"/>
                  </a:lnTo>
                  <a:cubicBezTo>
                    <a:pt x="1699" y="121"/>
                    <a:pt x="1490" y="1"/>
                    <a:pt x="1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1"/>
            <p:cNvSpPr/>
            <p:nvPr/>
          </p:nvSpPr>
          <p:spPr>
            <a:xfrm>
              <a:off x="6162888" y="1478111"/>
              <a:ext cx="50514" cy="50381"/>
            </a:xfrm>
            <a:custGeom>
              <a:avLst/>
              <a:gdLst/>
              <a:ahLst/>
              <a:cxnLst/>
              <a:rect l="l" t="t" r="r" b="b"/>
              <a:pathLst>
                <a:path w="1523" h="1519" extrusionOk="0">
                  <a:moveTo>
                    <a:pt x="991" y="533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3"/>
                  </a:lnTo>
                  <a:close/>
                  <a:moveTo>
                    <a:pt x="444" y="1"/>
                  </a:moveTo>
                  <a:cubicBezTo>
                    <a:pt x="199" y="1"/>
                    <a:pt x="0" y="199"/>
                    <a:pt x="0" y="443"/>
                  </a:cubicBezTo>
                  <a:lnTo>
                    <a:pt x="0" y="1075"/>
                  </a:lnTo>
                  <a:cubicBezTo>
                    <a:pt x="0" y="1319"/>
                    <a:pt x="199" y="1518"/>
                    <a:pt x="444" y="1518"/>
                  </a:cubicBezTo>
                  <a:lnTo>
                    <a:pt x="1079" y="1518"/>
                  </a:lnTo>
                  <a:cubicBezTo>
                    <a:pt x="1324" y="1518"/>
                    <a:pt x="1523" y="1319"/>
                    <a:pt x="1523" y="1075"/>
                  </a:cubicBezTo>
                  <a:lnTo>
                    <a:pt x="1523" y="443"/>
                  </a:lnTo>
                  <a:cubicBezTo>
                    <a:pt x="1523" y="199"/>
                    <a:pt x="1324" y="1"/>
                    <a:pt x="10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1"/>
            <p:cNvSpPr/>
            <p:nvPr/>
          </p:nvSpPr>
          <p:spPr>
            <a:xfrm>
              <a:off x="6526636" y="1467531"/>
              <a:ext cx="50547" cy="50381"/>
            </a:xfrm>
            <a:custGeom>
              <a:avLst/>
              <a:gdLst/>
              <a:ahLst/>
              <a:cxnLst/>
              <a:rect l="l" t="t" r="r" b="b"/>
              <a:pathLst>
                <a:path w="1524" h="1519" extrusionOk="0">
                  <a:moveTo>
                    <a:pt x="992" y="532"/>
                  </a:moveTo>
                  <a:lnTo>
                    <a:pt x="992" y="986"/>
                  </a:lnTo>
                  <a:lnTo>
                    <a:pt x="533" y="986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200"/>
                    <a:pt x="1" y="444"/>
                  </a:cubicBezTo>
                  <a:lnTo>
                    <a:pt x="1" y="1074"/>
                  </a:lnTo>
                  <a:cubicBezTo>
                    <a:pt x="1" y="1319"/>
                    <a:pt x="200" y="1518"/>
                    <a:pt x="444" y="1518"/>
                  </a:cubicBezTo>
                  <a:lnTo>
                    <a:pt x="1080" y="1518"/>
                  </a:lnTo>
                  <a:cubicBezTo>
                    <a:pt x="1324" y="1518"/>
                    <a:pt x="1523" y="1319"/>
                    <a:pt x="1523" y="1074"/>
                  </a:cubicBezTo>
                  <a:lnTo>
                    <a:pt x="1523" y="444"/>
                  </a:lnTo>
                  <a:cubicBezTo>
                    <a:pt x="1523" y="200"/>
                    <a:pt x="1324" y="0"/>
                    <a:pt x="10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1"/>
            <p:cNvSpPr/>
            <p:nvPr/>
          </p:nvSpPr>
          <p:spPr>
            <a:xfrm>
              <a:off x="6268626" y="1431577"/>
              <a:ext cx="50481" cy="73499"/>
            </a:xfrm>
            <a:custGeom>
              <a:avLst/>
              <a:gdLst/>
              <a:ahLst/>
              <a:cxnLst/>
              <a:rect l="l" t="t" r="r" b="b"/>
              <a:pathLst>
                <a:path w="1522" h="2216" extrusionOk="0">
                  <a:moveTo>
                    <a:pt x="990" y="531"/>
                  </a:moveTo>
                  <a:lnTo>
                    <a:pt x="990" y="986"/>
                  </a:lnTo>
                  <a:lnTo>
                    <a:pt x="531" y="986"/>
                  </a:lnTo>
                  <a:lnTo>
                    <a:pt x="531" y="531"/>
                  </a:lnTo>
                  <a:close/>
                  <a:moveTo>
                    <a:pt x="443" y="0"/>
                  </a:moveTo>
                  <a:cubicBezTo>
                    <a:pt x="198" y="0"/>
                    <a:pt x="0" y="198"/>
                    <a:pt x="0" y="443"/>
                  </a:cubicBezTo>
                  <a:lnTo>
                    <a:pt x="0" y="1074"/>
                  </a:lnTo>
                  <a:cubicBezTo>
                    <a:pt x="0" y="1319"/>
                    <a:pt x="198" y="1518"/>
                    <a:pt x="443" y="1518"/>
                  </a:cubicBezTo>
                  <a:lnTo>
                    <a:pt x="475" y="1518"/>
                  </a:lnTo>
                  <a:lnTo>
                    <a:pt x="475" y="1950"/>
                  </a:lnTo>
                  <a:cubicBezTo>
                    <a:pt x="475" y="2097"/>
                    <a:pt x="593" y="2216"/>
                    <a:pt x="739" y="2216"/>
                  </a:cubicBezTo>
                  <a:cubicBezTo>
                    <a:pt x="886" y="2216"/>
                    <a:pt x="1005" y="2097"/>
                    <a:pt x="1005" y="1950"/>
                  </a:cubicBezTo>
                  <a:lnTo>
                    <a:pt x="1005" y="1518"/>
                  </a:lnTo>
                  <a:lnTo>
                    <a:pt x="1079" y="1518"/>
                  </a:lnTo>
                  <a:cubicBezTo>
                    <a:pt x="1324" y="1518"/>
                    <a:pt x="1522" y="1319"/>
                    <a:pt x="1522" y="1074"/>
                  </a:cubicBezTo>
                  <a:lnTo>
                    <a:pt x="1522" y="443"/>
                  </a:lnTo>
                  <a:cubicBezTo>
                    <a:pt x="1522" y="198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1"/>
            <p:cNvSpPr/>
            <p:nvPr/>
          </p:nvSpPr>
          <p:spPr>
            <a:xfrm>
              <a:off x="6383418" y="1467498"/>
              <a:ext cx="50481" cy="95191"/>
            </a:xfrm>
            <a:custGeom>
              <a:avLst/>
              <a:gdLst/>
              <a:ahLst/>
              <a:cxnLst/>
              <a:rect l="l" t="t" r="r" b="b"/>
              <a:pathLst>
                <a:path w="1522" h="2870" extrusionOk="0">
                  <a:moveTo>
                    <a:pt x="991" y="532"/>
                  </a:moveTo>
                  <a:lnTo>
                    <a:pt x="991" y="986"/>
                  </a:lnTo>
                  <a:lnTo>
                    <a:pt x="532" y="986"/>
                  </a:lnTo>
                  <a:lnTo>
                    <a:pt x="532" y="532"/>
                  </a:lnTo>
                  <a:close/>
                  <a:moveTo>
                    <a:pt x="444" y="0"/>
                  </a:moveTo>
                  <a:cubicBezTo>
                    <a:pt x="200" y="0"/>
                    <a:pt x="0" y="200"/>
                    <a:pt x="0" y="444"/>
                  </a:cubicBezTo>
                  <a:lnTo>
                    <a:pt x="0" y="1075"/>
                  </a:lnTo>
                  <a:cubicBezTo>
                    <a:pt x="0" y="1320"/>
                    <a:pt x="198" y="1518"/>
                    <a:pt x="443" y="1518"/>
                  </a:cubicBezTo>
                  <a:lnTo>
                    <a:pt x="495" y="1518"/>
                  </a:lnTo>
                  <a:lnTo>
                    <a:pt x="495" y="2603"/>
                  </a:lnTo>
                  <a:cubicBezTo>
                    <a:pt x="495" y="2751"/>
                    <a:pt x="614" y="2869"/>
                    <a:pt x="761" y="2869"/>
                  </a:cubicBezTo>
                  <a:cubicBezTo>
                    <a:pt x="908" y="2869"/>
                    <a:pt x="1027" y="2751"/>
                    <a:pt x="1027" y="2603"/>
                  </a:cubicBezTo>
                  <a:lnTo>
                    <a:pt x="1027" y="1518"/>
                  </a:lnTo>
                  <a:lnTo>
                    <a:pt x="1079" y="1518"/>
                  </a:lnTo>
                  <a:cubicBezTo>
                    <a:pt x="1324" y="1518"/>
                    <a:pt x="1522" y="1320"/>
                    <a:pt x="1522" y="1075"/>
                  </a:cubicBezTo>
                  <a:lnTo>
                    <a:pt x="1522" y="444"/>
                  </a:lnTo>
                  <a:cubicBezTo>
                    <a:pt x="1522" y="200"/>
                    <a:pt x="1324" y="0"/>
                    <a:pt x="10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803" name="Google Shape;1803;p51"/>
          <p:cNvCxnSpPr>
            <a:cxnSpLocks/>
            <a:stCxn id="1759" idx="2"/>
            <a:endCxn id="1731" idx="3"/>
          </p:cNvCxnSpPr>
          <p:nvPr/>
        </p:nvCxnSpPr>
        <p:spPr>
          <a:xfrm flipH="1">
            <a:off x="1877375" y="1897825"/>
            <a:ext cx="1754400" cy="1959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4" name="Google Shape;1804;p51"/>
          <p:cNvCxnSpPr>
            <a:cxnSpLocks/>
            <a:stCxn id="1731" idx="0"/>
            <a:endCxn id="1761" idx="1"/>
          </p:cNvCxnSpPr>
          <p:nvPr/>
        </p:nvCxnSpPr>
        <p:spPr>
          <a:xfrm rot="-5400000" flipH="1">
            <a:off x="2656688" y="2809000"/>
            <a:ext cx="195900" cy="1754400"/>
          </a:xfrm>
          <a:prstGeom prst="bentConnector2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05" name="Google Shape;1805;p51"/>
          <p:cNvCxnSpPr>
            <a:cxnSpLocks/>
            <a:stCxn id="1760" idx="2"/>
            <a:endCxn id="1731" idx="5"/>
          </p:cNvCxnSpPr>
          <p:nvPr/>
        </p:nvCxnSpPr>
        <p:spPr>
          <a:xfrm flipH="1">
            <a:off x="2525075" y="2666500"/>
            <a:ext cx="1106700" cy="5979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6" name="Google Shape;1806;p51"/>
          <p:cNvGrpSpPr/>
          <p:nvPr/>
        </p:nvGrpSpPr>
        <p:grpSpPr>
          <a:xfrm>
            <a:off x="7113279" y="1312225"/>
            <a:ext cx="76825" cy="76800"/>
            <a:chOff x="3104875" y="1099400"/>
            <a:chExt cx="76825" cy="76800"/>
          </a:xfrm>
        </p:grpSpPr>
        <p:sp>
          <p:nvSpPr>
            <p:cNvPr id="1807" name="Google Shape;1807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9" name="Google Shape;1809;p51"/>
          <p:cNvGrpSpPr/>
          <p:nvPr/>
        </p:nvGrpSpPr>
        <p:grpSpPr>
          <a:xfrm>
            <a:off x="1883904" y="837825"/>
            <a:ext cx="76825" cy="76800"/>
            <a:chOff x="3104875" y="1099400"/>
            <a:chExt cx="76825" cy="76800"/>
          </a:xfrm>
        </p:grpSpPr>
        <p:sp>
          <p:nvSpPr>
            <p:cNvPr id="1810" name="Google Shape;1810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2" name="Google Shape;1812;p51"/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813" name="Google Shape;1813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15" name="Google Shape;1815;p51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523913" y="502025"/>
            <a:ext cx="1272639" cy="120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51"/>
          <p:cNvPicPr preferRelativeResize="0"/>
          <p:nvPr/>
        </p:nvPicPr>
        <p:blipFill rotWithShape="1">
          <a:blip r:embed="rId5">
            <a:alphaModFix/>
          </a:blip>
          <a:srcRect l="18647" t="7960" r="8852" b="8336"/>
          <a:stretch/>
        </p:blipFill>
        <p:spPr>
          <a:xfrm rot="-1406513">
            <a:off x="1399635" y="4039438"/>
            <a:ext cx="1175233" cy="7632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EE44356-A025-B5ED-9948-9588029B53EA}"/>
              </a:ext>
            </a:extLst>
          </p:cNvPr>
          <p:cNvSpPr txBox="1"/>
          <p:nvPr/>
        </p:nvSpPr>
        <p:spPr>
          <a:xfrm>
            <a:off x="1274337" y="2534477"/>
            <a:ext cx="12830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>
                <a:solidFill>
                  <a:schemeClr val="tx1"/>
                </a:solidFill>
                <a:latin typeface="Montserrat Black" panose="00000A00000000000000" pitchFamily="2" charset="0"/>
              </a:rPr>
              <a:t>PPO</a:t>
            </a:r>
          </a:p>
        </p:txBody>
      </p:sp>
      <p:sp>
        <p:nvSpPr>
          <p:cNvPr id="6" name="Google Shape;1251;p35">
            <a:extLst>
              <a:ext uri="{FF2B5EF4-FFF2-40B4-BE49-F238E27FC236}">
                <a16:creationId xmlns:a16="http://schemas.microsoft.com/office/drawing/2014/main" id="{37B9A652-9446-9C6A-0F71-F00887346CBB}"/>
              </a:ext>
            </a:extLst>
          </p:cNvPr>
          <p:cNvSpPr txBox="1">
            <a:spLocks/>
          </p:cNvSpPr>
          <p:nvPr/>
        </p:nvSpPr>
        <p:spPr>
          <a:xfrm>
            <a:off x="118865" y="4777800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grpSp>
        <p:nvGrpSpPr>
          <p:cNvPr id="7" name="Google Shape;2404;p64">
            <a:extLst>
              <a:ext uri="{FF2B5EF4-FFF2-40B4-BE49-F238E27FC236}">
                <a16:creationId xmlns:a16="http://schemas.microsoft.com/office/drawing/2014/main" id="{BDC419B0-3794-5594-3756-E8713A8E8F41}"/>
              </a:ext>
            </a:extLst>
          </p:cNvPr>
          <p:cNvGrpSpPr/>
          <p:nvPr/>
        </p:nvGrpSpPr>
        <p:grpSpPr>
          <a:xfrm>
            <a:off x="3710690" y="3406867"/>
            <a:ext cx="366441" cy="405516"/>
            <a:chOff x="6793004" y="1431080"/>
            <a:chExt cx="544013" cy="602023"/>
          </a:xfrm>
        </p:grpSpPr>
        <p:sp>
          <p:nvSpPr>
            <p:cNvPr id="8" name="Google Shape;2405;p64">
              <a:extLst>
                <a:ext uri="{FF2B5EF4-FFF2-40B4-BE49-F238E27FC236}">
                  <a16:creationId xmlns:a16="http://schemas.microsoft.com/office/drawing/2014/main" id="{AE4EACC0-0EC8-103B-0DAC-5325A7FAFAE2}"/>
                </a:ext>
              </a:extLst>
            </p:cNvPr>
            <p:cNvSpPr/>
            <p:nvPr/>
          </p:nvSpPr>
          <p:spPr>
            <a:xfrm>
              <a:off x="6867830" y="1894430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1056"/>
                  </a:lnTo>
                  <a:cubicBezTo>
                    <a:pt x="1" y="1203"/>
                    <a:pt x="120" y="1322"/>
                    <a:pt x="267" y="1322"/>
                  </a:cubicBezTo>
                  <a:cubicBezTo>
                    <a:pt x="412" y="1322"/>
                    <a:pt x="533" y="1203"/>
                    <a:pt x="533" y="1056"/>
                  </a:cubicBezTo>
                  <a:lnTo>
                    <a:pt x="533" y="267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406;p64">
              <a:extLst>
                <a:ext uri="{FF2B5EF4-FFF2-40B4-BE49-F238E27FC236}">
                  <a16:creationId xmlns:a16="http://schemas.microsoft.com/office/drawing/2014/main" id="{4ADEDF0B-A9A4-2C3E-4BCE-AF13B6D9D33A}"/>
                </a:ext>
              </a:extLst>
            </p:cNvPr>
            <p:cNvSpPr/>
            <p:nvPr/>
          </p:nvSpPr>
          <p:spPr>
            <a:xfrm>
              <a:off x="6867830" y="1841992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2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20"/>
                    <a:pt x="41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407;p64">
              <a:extLst>
                <a:ext uri="{FF2B5EF4-FFF2-40B4-BE49-F238E27FC236}">
                  <a16:creationId xmlns:a16="http://schemas.microsoft.com/office/drawing/2014/main" id="{76AFCB3C-BBEB-D4F4-27F0-BD4A63ACC4A3}"/>
                </a:ext>
              </a:extLst>
            </p:cNvPr>
            <p:cNvSpPr/>
            <p:nvPr/>
          </p:nvSpPr>
          <p:spPr>
            <a:xfrm>
              <a:off x="6904513" y="1676785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3"/>
                  </a:moveTo>
                  <a:cubicBezTo>
                    <a:pt x="1468" y="533"/>
                    <a:pt x="1738" y="802"/>
                    <a:pt x="1738" y="1133"/>
                  </a:cubicBezTo>
                  <a:cubicBezTo>
                    <a:pt x="1738" y="1464"/>
                    <a:pt x="1468" y="1733"/>
                    <a:pt x="1135" y="1733"/>
                  </a:cubicBezTo>
                  <a:cubicBezTo>
                    <a:pt x="802" y="1733"/>
                    <a:pt x="531" y="1464"/>
                    <a:pt x="531" y="1133"/>
                  </a:cubicBezTo>
                  <a:cubicBezTo>
                    <a:pt x="531" y="802"/>
                    <a:pt x="802" y="533"/>
                    <a:pt x="1135" y="533"/>
                  </a:cubicBezTo>
                  <a:close/>
                  <a:moveTo>
                    <a:pt x="1135" y="1"/>
                  </a:moveTo>
                  <a:cubicBezTo>
                    <a:pt x="509" y="1"/>
                    <a:pt x="1" y="509"/>
                    <a:pt x="1" y="1133"/>
                  </a:cubicBezTo>
                  <a:cubicBezTo>
                    <a:pt x="1" y="1758"/>
                    <a:pt x="509" y="2265"/>
                    <a:pt x="1135" y="2265"/>
                  </a:cubicBezTo>
                  <a:cubicBezTo>
                    <a:pt x="1760" y="2265"/>
                    <a:pt x="2270" y="1757"/>
                    <a:pt x="2270" y="1133"/>
                  </a:cubicBezTo>
                  <a:cubicBezTo>
                    <a:pt x="2270" y="509"/>
                    <a:pt x="1760" y="1"/>
                    <a:pt x="1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408;p64">
              <a:extLst>
                <a:ext uri="{FF2B5EF4-FFF2-40B4-BE49-F238E27FC236}">
                  <a16:creationId xmlns:a16="http://schemas.microsoft.com/office/drawing/2014/main" id="{7B638087-98A3-6EF9-7480-BE05D0F9D0A8}"/>
                </a:ext>
              </a:extLst>
            </p:cNvPr>
            <p:cNvSpPr/>
            <p:nvPr/>
          </p:nvSpPr>
          <p:spPr>
            <a:xfrm>
              <a:off x="6793004" y="1627896"/>
              <a:ext cx="296617" cy="405207"/>
            </a:xfrm>
            <a:custGeom>
              <a:avLst/>
              <a:gdLst/>
              <a:ahLst/>
              <a:cxnLst/>
              <a:rect l="l" t="t" r="r" b="b"/>
              <a:pathLst>
                <a:path w="8943" h="12217" extrusionOk="0">
                  <a:moveTo>
                    <a:pt x="6327" y="4672"/>
                  </a:moveTo>
                  <a:lnTo>
                    <a:pt x="6327" y="4913"/>
                  </a:lnTo>
                  <a:lnTo>
                    <a:pt x="2667" y="4913"/>
                  </a:lnTo>
                  <a:lnTo>
                    <a:pt x="2667" y="4672"/>
                  </a:lnTo>
                  <a:close/>
                  <a:moveTo>
                    <a:pt x="760" y="6463"/>
                  </a:moveTo>
                  <a:cubicBezTo>
                    <a:pt x="885" y="6463"/>
                    <a:pt x="987" y="6564"/>
                    <a:pt x="987" y="6689"/>
                  </a:cubicBezTo>
                  <a:cubicBezTo>
                    <a:pt x="987" y="6813"/>
                    <a:pt x="885" y="6915"/>
                    <a:pt x="760" y="6915"/>
                  </a:cubicBezTo>
                  <a:cubicBezTo>
                    <a:pt x="634" y="6915"/>
                    <a:pt x="533" y="6813"/>
                    <a:pt x="533" y="6689"/>
                  </a:cubicBezTo>
                  <a:cubicBezTo>
                    <a:pt x="533" y="6564"/>
                    <a:pt x="634" y="6463"/>
                    <a:pt x="760" y="6463"/>
                  </a:cubicBezTo>
                  <a:close/>
                  <a:moveTo>
                    <a:pt x="8186" y="6464"/>
                  </a:moveTo>
                  <a:cubicBezTo>
                    <a:pt x="8309" y="6464"/>
                    <a:pt x="8411" y="6565"/>
                    <a:pt x="8411" y="6689"/>
                  </a:cubicBezTo>
                  <a:cubicBezTo>
                    <a:pt x="8411" y="6813"/>
                    <a:pt x="8308" y="6915"/>
                    <a:pt x="8184" y="6915"/>
                  </a:cubicBezTo>
                  <a:cubicBezTo>
                    <a:pt x="8059" y="6915"/>
                    <a:pt x="7957" y="6813"/>
                    <a:pt x="7957" y="6689"/>
                  </a:cubicBezTo>
                  <a:cubicBezTo>
                    <a:pt x="7957" y="6564"/>
                    <a:pt x="8059" y="6464"/>
                    <a:pt x="8184" y="6464"/>
                  </a:cubicBezTo>
                  <a:cubicBezTo>
                    <a:pt x="8185" y="6464"/>
                    <a:pt x="8185" y="6464"/>
                    <a:pt x="8186" y="6464"/>
                  </a:cubicBezTo>
                  <a:close/>
                  <a:moveTo>
                    <a:pt x="6449" y="10398"/>
                  </a:moveTo>
                  <a:cubicBezTo>
                    <a:pt x="6574" y="10398"/>
                    <a:pt x="6676" y="10499"/>
                    <a:pt x="6676" y="10623"/>
                  </a:cubicBezTo>
                  <a:cubicBezTo>
                    <a:pt x="6676" y="10747"/>
                    <a:pt x="6574" y="10849"/>
                    <a:pt x="6449" y="10849"/>
                  </a:cubicBezTo>
                  <a:cubicBezTo>
                    <a:pt x="6324" y="10849"/>
                    <a:pt x="6222" y="10747"/>
                    <a:pt x="6222" y="10623"/>
                  </a:cubicBezTo>
                  <a:cubicBezTo>
                    <a:pt x="6222" y="10499"/>
                    <a:pt x="6324" y="10398"/>
                    <a:pt x="6449" y="10398"/>
                  </a:cubicBezTo>
                  <a:close/>
                  <a:moveTo>
                    <a:pt x="4497" y="0"/>
                  </a:moveTo>
                  <a:cubicBezTo>
                    <a:pt x="3194" y="0"/>
                    <a:pt x="2136" y="1057"/>
                    <a:pt x="2136" y="2356"/>
                  </a:cubicBezTo>
                  <a:lnTo>
                    <a:pt x="2136" y="5099"/>
                  </a:lnTo>
                  <a:lnTo>
                    <a:pt x="1028" y="5981"/>
                  </a:lnTo>
                  <a:cubicBezTo>
                    <a:pt x="944" y="5949"/>
                    <a:pt x="854" y="5932"/>
                    <a:pt x="760" y="5932"/>
                  </a:cubicBezTo>
                  <a:cubicBezTo>
                    <a:pt x="341" y="5932"/>
                    <a:pt x="1" y="6271"/>
                    <a:pt x="1" y="6689"/>
                  </a:cubicBezTo>
                  <a:cubicBezTo>
                    <a:pt x="1" y="7015"/>
                    <a:pt x="209" y="7293"/>
                    <a:pt x="501" y="7399"/>
                  </a:cubicBezTo>
                  <a:lnTo>
                    <a:pt x="501" y="8734"/>
                  </a:lnTo>
                  <a:cubicBezTo>
                    <a:pt x="501" y="8880"/>
                    <a:pt x="620" y="8999"/>
                    <a:pt x="767" y="8999"/>
                  </a:cubicBezTo>
                  <a:cubicBezTo>
                    <a:pt x="914" y="8999"/>
                    <a:pt x="1033" y="8880"/>
                    <a:pt x="1033" y="8734"/>
                  </a:cubicBezTo>
                  <a:lnTo>
                    <a:pt x="1032" y="7394"/>
                  </a:lnTo>
                  <a:cubicBezTo>
                    <a:pt x="1316" y="7284"/>
                    <a:pt x="1517" y="7010"/>
                    <a:pt x="1517" y="6689"/>
                  </a:cubicBezTo>
                  <a:cubicBezTo>
                    <a:pt x="1517" y="6562"/>
                    <a:pt x="1487" y="6443"/>
                    <a:pt x="1431" y="6339"/>
                  </a:cubicBezTo>
                  <a:lnTo>
                    <a:pt x="2553" y="5445"/>
                  </a:lnTo>
                  <a:lnTo>
                    <a:pt x="2919" y="5445"/>
                  </a:lnTo>
                  <a:lnTo>
                    <a:pt x="2637" y="5873"/>
                  </a:lnTo>
                  <a:cubicBezTo>
                    <a:pt x="2608" y="5918"/>
                    <a:pt x="2592" y="5968"/>
                    <a:pt x="2592" y="6019"/>
                  </a:cubicBezTo>
                  <a:cubicBezTo>
                    <a:pt x="2592" y="6110"/>
                    <a:pt x="2637" y="6193"/>
                    <a:pt x="2712" y="6242"/>
                  </a:cubicBezTo>
                  <a:cubicBezTo>
                    <a:pt x="2755" y="6271"/>
                    <a:pt x="2806" y="6286"/>
                    <a:pt x="2857" y="6286"/>
                  </a:cubicBezTo>
                  <a:cubicBezTo>
                    <a:pt x="2948" y="6286"/>
                    <a:pt x="3031" y="6242"/>
                    <a:pt x="3080" y="6167"/>
                  </a:cubicBezTo>
                  <a:lnTo>
                    <a:pt x="3516" y="5508"/>
                  </a:lnTo>
                  <a:cubicBezTo>
                    <a:pt x="3529" y="5488"/>
                    <a:pt x="3538" y="5467"/>
                    <a:pt x="3546" y="5445"/>
                  </a:cubicBezTo>
                  <a:lnTo>
                    <a:pt x="4231" y="5445"/>
                  </a:lnTo>
                  <a:lnTo>
                    <a:pt x="4231" y="11951"/>
                  </a:lnTo>
                  <a:cubicBezTo>
                    <a:pt x="4231" y="12098"/>
                    <a:pt x="4350" y="12217"/>
                    <a:pt x="4497" y="12217"/>
                  </a:cubicBezTo>
                  <a:cubicBezTo>
                    <a:pt x="4644" y="12217"/>
                    <a:pt x="4762" y="12098"/>
                    <a:pt x="4762" y="11951"/>
                  </a:cubicBezTo>
                  <a:lnTo>
                    <a:pt x="4762" y="5445"/>
                  </a:lnTo>
                  <a:lnTo>
                    <a:pt x="5393" y="5445"/>
                  </a:lnTo>
                  <a:lnTo>
                    <a:pt x="6108" y="6527"/>
                  </a:lnTo>
                  <a:cubicBezTo>
                    <a:pt x="6134" y="6565"/>
                    <a:pt x="6162" y="6660"/>
                    <a:pt x="6162" y="6706"/>
                  </a:cubicBezTo>
                  <a:lnTo>
                    <a:pt x="6162" y="9923"/>
                  </a:lnTo>
                  <a:cubicBezTo>
                    <a:pt x="5885" y="10036"/>
                    <a:pt x="5690" y="10307"/>
                    <a:pt x="5690" y="10623"/>
                  </a:cubicBezTo>
                  <a:cubicBezTo>
                    <a:pt x="5690" y="11041"/>
                    <a:pt x="6030" y="11381"/>
                    <a:pt x="6449" y="11381"/>
                  </a:cubicBezTo>
                  <a:cubicBezTo>
                    <a:pt x="6867" y="11381"/>
                    <a:pt x="7208" y="11041"/>
                    <a:pt x="7208" y="10623"/>
                  </a:cubicBezTo>
                  <a:cubicBezTo>
                    <a:pt x="7208" y="10291"/>
                    <a:pt x="6992" y="10009"/>
                    <a:pt x="6693" y="9907"/>
                  </a:cubicBezTo>
                  <a:lnTo>
                    <a:pt x="6693" y="6706"/>
                  </a:lnTo>
                  <a:cubicBezTo>
                    <a:pt x="6693" y="6557"/>
                    <a:pt x="6634" y="6358"/>
                    <a:pt x="6552" y="6234"/>
                  </a:cubicBezTo>
                  <a:lnTo>
                    <a:pt x="6030" y="5445"/>
                  </a:lnTo>
                  <a:lnTo>
                    <a:pt x="6397" y="5445"/>
                  </a:lnTo>
                  <a:lnTo>
                    <a:pt x="7514" y="6334"/>
                  </a:lnTo>
                  <a:cubicBezTo>
                    <a:pt x="7457" y="6440"/>
                    <a:pt x="7424" y="6561"/>
                    <a:pt x="7424" y="6689"/>
                  </a:cubicBezTo>
                  <a:cubicBezTo>
                    <a:pt x="7424" y="7013"/>
                    <a:pt x="7630" y="7289"/>
                    <a:pt x="7917" y="7397"/>
                  </a:cubicBezTo>
                  <a:lnTo>
                    <a:pt x="7917" y="8734"/>
                  </a:lnTo>
                  <a:cubicBezTo>
                    <a:pt x="7917" y="8881"/>
                    <a:pt x="8036" y="9000"/>
                    <a:pt x="8183" y="9000"/>
                  </a:cubicBezTo>
                  <a:cubicBezTo>
                    <a:pt x="8330" y="9000"/>
                    <a:pt x="8449" y="8881"/>
                    <a:pt x="8449" y="8734"/>
                  </a:cubicBezTo>
                  <a:lnTo>
                    <a:pt x="8449" y="7397"/>
                  </a:lnTo>
                  <a:cubicBezTo>
                    <a:pt x="8736" y="7289"/>
                    <a:pt x="8942" y="7013"/>
                    <a:pt x="8942" y="6689"/>
                  </a:cubicBezTo>
                  <a:cubicBezTo>
                    <a:pt x="8943" y="6271"/>
                    <a:pt x="8602" y="5932"/>
                    <a:pt x="8184" y="5932"/>
                  </a:cubicBezTo>
                  <a:cubicBezTo>
                    <a:pt x="8091" y="5932"/>
                    <a:pt x="8003" y="5949"/>
                    <a:pt x="7921" y="5979"/>
                  </a:cubicBezTo>
                  <a:lnTo>
                    <a:pt x="6859" y="5133"/>
                  </a:lnTo>
                  <a:lnTo>
                    <a:pt x="6859" y="3992"/>
                  </a:lnTo>
                  <a:cubicBezTo>
                    <a:pt x="6859" y="3846"/>
                    <a:pt x="6739" y="3726"/>
                    <a:pt x="6593" y="3726"/>
                  </a:cubicBezTo>
                  <a:cubicBezTo>
                    <a:pt x="6446" y="3726"/>
                    <a:pt x="6327" y="3846"/>
                    <a:pt x="6327" y="3992"/>
                  </a:cubicBezTo>
                  <a:lnTo>
                    <a:pt x="6327" y="4140"/>
                  </a:lnTo>
                  <a:lnTo>
                    <a:pt x="2667" y="4140"/>
                  </a:lnTo>
                  <a:lnTo>
                    <a:pt x="2667" y="2356"/>
                  </a:lnTo>
                  <a:cubicBezTo>
                    <a:pt x="2667" y="1350"/>
                    <a:pt x="3488" y="532"/>
                    <a:pt x="4497" y="532"/>
                  </a:cubicBezTo>
                  <a:cubicBezTo>
                    <a:pt x="5505" y="532"/>
                    <a:pt x="6327" y="1350"/>
                    <a:pt x="6327" y="2356"/>
                  </a:cubicBezTo>
                  <a:lnTo>
                    <a:pt x="6327" y="2752"/>
                  </a:lnTo>
                  <a:cubicBezTo>
                    <a:pt x="6327" y="2898"/>
                    <a:pt x="6446" y="3017"/>
                    <a:pt x="6593" y="3017"/>
                  </a:cubicBezTo>
                  <a:cubicBezTo>
                    <a:pt x="6739" y="3017"/>
                    <a:pt x="6859" y="2898"/>
                    <a:pt x="6859" y="2752"/>
                  </a:cubicBezTo>
                  <a:lnTo>
                    <a:pt x="6859" y="2356"/>
                  </a:lnTo>
                  <a:cubicBezTo>
                    <a:pt x="6859" y="1057"/>
                    <a:pt x="5799" y="0"/>
                    <a:pt x="44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409;p64">
              <a:extLst>
                <a:ext uri="{FF2B5EF4-FFF2-40B4-BE49-F238E27FC236}">
                  <a16:creationId xmlns:a16="http://schemas.microsoft.com/office/drawing/2014/main" id="{48C8C330-C86F-5F99-19C0-117762A843D1}"/>
                </a:ext>
              </a:extLst>
            </p:cNvPr>
            <p:cNvSpPr/>
            <p:nvPr/>
          </p:nvSpPr>
          <p:spPr>
            <a:xfrm>
              <a:off x="6850947" y="1946834"/>
              <a:ext cx="50348" cy="58541"/>
            </a:xfrm>
            <a:custGeom>
              <a:avLst/>
              <a:gdLst/>
              <a:ahLst/>
              <a:cxnLst/>
              <a:rect l="l" t="t" r="r" b="b"/>
              <a:pathLst>
                <a:path w="1518" h="1765" extrusionOk="0">
                  <a:moveTo>
                    <a:pt x="759" y="782"/>
                  </a:moveTo>
                  <a:cubicBezTo>
                    <a:pt x="883" y="782"/>
                    <a:pt x="986" y="883"/>
                    <a:pt x="986" y="1007"/>
                  </a:cubicBezTo>
                  <a:cubicBezTo>
                    <a:pt x="986" y="1131"/>
                    <a:pt x="884" y="1233"/>
                    <a:pt x="759" y="1233"/>
                  </a:cubicBezTo>
                  <a:cubicBezTo>
                    <a:pt x="634" y="1233"/>
                    <a:pt x="532" y="1131"/>
                    <a:pt x="532" y="1007"/>
                  </a:cubicBezTo>
                  <a:cubicBezTo>
                    <a:pt x="532" y="883"/>
                    <a:pt x="634" y="782"/>
                    <a:pt x="759" y="782"/>
                  </a:cubicBezTo>
                  <a:close/>
                  <a:moveTo>
                    <a:pt x="776" y="1"/>
                  </a:moveTo>
                  <a:cubicBezTo>
                    <a:pt x="629" y="1"/>
                    <a:pt x="510" y="120"/>
                    <a:pt x="510" y="267"/>
                  </a:cubicBezTo>
                  <a:lnTo>
                    <a:pt x="510" y="292"/>
                  </a:lnTo>
                  <a:cubicBezTo>
                    <a:pt x="214" y="396"/>
                    <a:pt x="0" y="678"/>
                    <a:pt x="0" y="1007"/>
                  </a:cubicBezTo>
                  <a:cubicBezTo>
                    <a:pt x="0" y="1425"/>
                    <a:pt x="340" y="1765"/>
                    <a:pt x="759" y="1765"/>
                  </a:cubicBezTo>
                  <a:cubicBezTo>
                    <a:pt x="1177" y="1765"/>
                    <a:pt x="1518" y="1425"/>
                    <a:pt x="1518" y="1007"/>
                  </a:cubicBezTo>
                  <a:cubicBezTo>
                    <a:pt x="1518" y="690"/>
                    <a:pt x="1320" y="418"/>
                    <a:pt x="1042" y="305"/>
                  </a:cubicBezTo>
                  <a:lnTo>
                    <a:pt x="1042" y="267"/>
                  </a:lnTo>
                  <a:cubicBezTo>
                    <a:pt x="1042" y="120"/>
                    <a:pt x="921" y="1"/>
                    <a:pt x="7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10;p64">
              <a:extLst>
                <a:ext uri="{FF2B5EF4-FFF2-40B4-BE49-F238E27FC236}">
                  <a16:creationId xmlns:a16="http://schemas.microsoft.com/office/drawing/2014/main" id="{EFFDA78B-4654-7C72-EC4F-16DDE22D4172}"/>
                </a:ext>
              </a:extLst>
            </p:cNvPr>
            <p:cNvSpPr/>
            <p:nvPr/>
          </p:nvSpPr>
          <p:spPr>
            <a:xfrm>
              <a:off x="7115193" y="1645209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2"/>
                    <a:pt x="120" y="1322"/>
                    <a:pt x="267" y="1322"/>
                  </a:cubicBezTo>
                  <a:cubicBezTo>
                    <a:pt x="414" y="1322"/>
                    <a:pt x="533" y="1202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11;p64">
              <a:extLst>
                <a:ext uri="{FF2B5EF4-FFF2-40B4-BE49-F238E27FC236}">
                  <a16:creationId xmlns:a16="http://schemas.microsoft.com/office/drawing/2014/main" id="{224FC8A6-AD42-E62F-579F-D38915FA2D6F}"/>
                </a:ext>
              </a:extLst>
            </p:cNvPr>
            <p:cNvSpPr/>
            <p:nvPr/>
          </p:nvSpPr>
          <p:spPr>
            <a:xfrm>
              <a:off x="7115193" y="1697647"/>
              <a:ext cx="17678" cy="43881"/>
            </a:xfrm>
            <a:custGeom>
              <a:avLst/>
              <a:gdLst/>
              <a:ahLst/>
              <a:cxnLst/>
              <a:rect l="l" t="t" r="r" b="b"/>
              <a:pathLst>
                <a:path w="533" h="132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1057"/>
                  </a:lnTo>
                  <a:cubicBezTo>
                    <a:pt x="1" y="1203"/>
                    <a:pt x="120" y="1323"/>
                    <a:pt x="267" y="1323"/>
                  </a:cubicBezTo>
                  <a:cubicBezTo>
                    <a:pt x="414" y="1323"/>
                    <a:pt x="533" y="1203"/>
                    <a:pt x="533" y="1057"/>
                  </a:cubicBezTo>
                  <a:lnTo>
                    <a:pt x="533" y="266"/>
                  </a:lnTo>
                  <a:cubicBezTo>
                    <a:pt x="533" y="119"/>
                    <a:pt x="414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12;p64">
              <a:extLst>
                <a:ext uri="{FF2B5EF4-FFF2-40B4-BE49-F238E27FC236}">
                  <a16:creationId xmlns:a16="http://schemas.microsoft.com/office/drawing/2014/main" id="{323A82BD-A140-4DC2-04DC-CD1347528934}"/>
                </a:ext>
              </a:extLst>
            </p:cNvPr>
            <p:cNvSpPr/>
            <p:nvPr/>
          </p:nvSpPr>
          <p:spPr>
            <a:xfrm>
              <a:off x="7151876" y="1480002"/>
              <a:ext cx="75290" cy="75124"/>
            </a:xfrm>
            <a:custGeom>
              <a:avLst/>
              <a:gdLst/>
              <a:ahLst/>
              <a:cxnLst/>
              <a:rect l="l" t="t" r="r" b="b"/>
              <a:pathLst>
                <a:path w="2270" h="2265" extrusionOk="0">
                  <a:moveTo>
                    <a:pt x="1135" y="532"/>
                  </a:moveTo>
                  <a:cubicBezTo>
                    <a:pt x="1468" y="532"/>
                    <a:pt x="1738" y="801"/>
                    <a:pt x="1738" y="1133"/>
                  </a:cubicBezTo>
                  <a:cubicBezTo>
                    <a:pt x="1738" y="1463"/>
                    <a:pt x="1468" y="1732"/>
                    <a:pt x="1135" y="1732"/>
                  </a:cubicBezTo>
                  <a:cubicBezTo>
                    <a:pt x="803" y="1732"/>
                    <a:pt x="533" y="1463"/>
                    <a:pt x="533" y="1133"/>
                  </a:cubicBezTo>
                  <a:cubicBezTo>
                    <a:pt x="533" y="801"/>
                    <a:pt x="803" y="532"/>
                    <a:pt x="1135" y="532"/>
                  </a:cubicBezTo>
                  <a:close/>
                  <a:moveTo>
                    <a:pt x="1135" y="0"/>
                  </a:moveTo>
                  <a:cubicBezTo>
                    <a:pt x="510" y="0"/>
                    <a:pt x="1" y="509"/>
                    <a:pt x="1" y="1132"/>
                  </a:cubicBezTo>
                  <a:cubicBezTo>
                    <a:pt x="1" y="1757"/>
                    <a:pt x="510" y="2264"/>
                    <a:pt x="1135" y="2264"/>
                  </a:cubicBezTo>
                  <a:cubicBezTo>
                    <a:pt x="1761" y="2264"/>
                    <a:pt x="2270" y="1756"/>
                    <a:pt x="2270" y="1132"/>
                  </a:cubicBezTo>
                  <a:cubicBezTo>
                    <a:pt x="2270" y="509"/>
                    <a:pt x="1762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3;p64">
              <a:extLst>
                <a:ext uri="{FF2B5EF4-FFF2-40B4-BE49-F238E27FC236}">
                  <a16:creationId xmlns:a16="http://schemas.microsoft.com/office/drawing/2014/main" id="{ED634CE0-1F71-E1D6-8B74-A0D7F7CEA702}"/>
                </a:ext>
              </a:extLst>
            </p:cNvPr>
            <p:cNvSpPr/>
            <p:nvPr/>
          </p:nvSpPr>
          <p:spPr>
            <a:xfrm>
              <a:off x="7040400" y="1431080"/>
              <a:ext cx="296617" cy="405241"/>
            </a:xfrm>
            <a:custGeom>
              <a:avLst/>
              <a:gdLst/>
              <a:ahLst/>
              <a:cxnLst/>
              <a:rect l="l" t="t" r="r" b="b"/>
              <a:pathLst>
                <a:path w="8943" h="12218" extrusionOk="0">
                  <a:moveTo>
                    <a:pt x="6326" y="4673"/>
                  </a:moveTo>
                  <a:lnTo>
                    <a:pt x="6326" y="4915"/>
                  </a:lnTo>
                  <a:lnTo>
                    <a:pt x="2667" y="4915"/>
                  </a:lnTo>
                  <a:lnTo>
                    <a:pt x="2667" y="4673"/>
                  </a:lnTo>
                  <a:close/>
                  <a:moveTo>
                    <a:pt x="759" y="6464"/>
                  </a:moveTo>
                  <a:cubicBezTo>
                    <a:pt x="884" y="6464"/>
                    <a:pt x="986" y="6565"/>
                    <a:pt x="986" y="6689"/>
                  </a:cubicBezTo>
                  <a:cubicBezTo>
                    <a:pt x="986" y="6813"/>
                    <a:pt x="884" y="6915"/>
                    <a:pt x="759" y="6915"/>
                  </a:cubicBezTo>
                  <a:cubicBezTo>
                    <a:pt x="634" y="6915"/>
                    <a:pt x="532" y="6813"/>
                    <a:pt x="532" y="6689"/>
                  </a:cubicBezTo>
                  <a:cubicBezTo>
                    <a:pt x="532" y="6565"/>
                    <a:pt x="634" y="6464"/>
                    <a:pt x="759" y="6464"/>
                  </a:cubicBezTo>
                  <a:close/>
                  <a:moveTo>
                    <a:pt x="8183" y="6464"/>
                  </a:moveTo>
                  <a:cubicBezTo>
                    <a:pt x="8309" y="6464"/>
                    <a:pt x="8410" y="6565"/>
                    <a:pt x="8410" y="6689"/>
                  </a:cubicBezTo>
                  <a:cubicBezTo>
                    <a:pt x="8410" y="6813"/>
                    <a:pt x="8309" y="6915"/>
                    <a:pt x="8183" y="6915"/>
                  </a:cubicBezTo>
                  <a:cubicBezTo>
                    <a:pt x="8058" y="6915"/>
                    <a:pt x="7956" y="6813"/>
                    <a:pt x="7956" y="6689"/>
                  </a:cubicBezTo>
                  <a:cubicBezTo>
                    <a:pt x="7956" y="6565"/>
                    <a:pt x="8058" y="6464"/>
                    <a:pt x="8183" y="6464"/>
                  </a:cubicBezTo>
                  <a:close/>
                  <a:moveTo>
                    <a:pt x="6448" y="10399"/>
                  </a:moveTo>
                  <a:cubicBezTo>
                    <a:pt x="6573" y="10399"/>
                    <a:pt x="6675" y="10499"/>
                    <a:pt x="6675" y="10624"/>
                  </a:cubicBezTo>
                  <a:cubicBezTo>
                    <a:pt x="6675" y="10748"/>
                    <a:pt x="6573" y="10849"/>
                    <a:pt x="6448" y="10849"/>
                  </a:cubicBezTo>
                  <a:cubicBezTo>
                    <a:pt x="6324" y="10849"/>
                    <a:pt x="6221" y="10748"/>
                    <a:pt x="6221" y="10624"/>
                  </a:cubicBezTo>
                  <a:cubicBezTo>
                    <a:pt x="6221" y="10499"/>
                    <a:pt x="6324" y="10399"/>
                    <a:pt x="6448" y="10399"/>
                  </a:cubicBezTo>
                  <a:close/>
                  <a:moveTo>
                    <a:pt x="4496" y="1"/>
                  </a:moveTo>
                  <a:cubicBezTo>
                    <a:pt x="3194" y="1"/>
                    <a:pt x="2135" y="1057"/>
                    <a:pt x="2135" y="2356"/>
                  </a:cubicBezTo>
                  <a:lnTo>
                    <a:pt x="2135" y="5100"/>
                  </a:lnTo>
                  <a:lnTo>
                    <a:pt x="1027" y="5982"/>
                  </a:lnTo>
                  <a:cubicBezTo>
                    <a:pt x="944" y="5950"/>
                    <a:pt x="853" y="5932"/>
                    <a:pt x="759" y="5932"/>
                  </a:cubicBezTo>
                  <a:cubicBezTo>
                    <a:pt x="340" y="5932"/>
                    <a:pt x="0" y="6271"/>
                    <a:pt x="0" y="6689"/>
                  </a:cubicBezTo>
                  <a:cubicBezTo>
                    <a:pt x="0" y="7016"/>
                    <a:pt x="210" y="7294"/>
                    <a:pt x="500" y="7400"/>
                  </a:cubicBezTo>
                  <a:lnTo>
                    <a:pt x="500" y="8734"/>
                  </a:lnTo>
                  <a:cubicBezTo>
                    <a:pt x="500" y="8881"/>
                    <a:pt x="619" y="9000"/>
                    <a:pt x="766" y="9000"/>
                  </a:cubicBezTo>
                  <a:cubicBezTo>
                    <a:pt x="913" y="9000"/>
                    <a:pt x="1032" y="8881"/>
                    <a:pt x="1032" y="8734"/>
                  </a:cubicBezTo>
                  <a:lnTo>
                    <a:pt x="1032" y="7394"/>
                  </a:lnTo>
                  <a:cubicBezTo>
                    <a:pt x="1315" y="7285"/>
                    <a:pt x="1518" y="7010"/>
                    <a:pt x="1518" y="6689"/>
                  </a:cubicBezTo>
                  <a:cubicBezTo>
                    <a:pt x="1518" y="6563"/>
                    <a:pt x="1486" y="6444"/>
                    <a:pt x="1432" y="6340"/>
                  </a:cubicBezTo>
                  <a:lnTo>
                    <a:pt x="2553" y="5447"/>
                  </a:lnTo>
                  <a:lnTo>
                    <a:pt x="2919" y="5447"/>
                  </a:lnTo>
                  <a:lnTo>
                    <a:pt x="2636" y="5874"/>
                  </a:lnTo>
                  <a:cubicBezTo>
                    <a:pt x="2607" y="5918"/>
                    <a:pt x="2592" y="5968"/>
                    <a:pt x="2592" y="6020"/>
                  </a:cubicBezTo>
                  <a:cubicBezTo>
                    <a:pt x="2592" y="6110"/>
                    <a:pt x="2637" y="6193"/>
                    <a:pt x="2711" y="6242"/>
                  </a:cubicBezTo>
                  <a:cubicBezTo>
                    <a:pt x="2755" y="6271"/>
                    <a:pt x="2805" y="6287"/>
                    <a:pt x="2858" y="6287"/>
                  </a:cubicBezTo>
                  <a:cubicBezTo>
                    <a:pt x="2947" y="6287"/>
                    <a:pt x="3030" y="6242"/>
                    <a:pt x="3079" y="6167"/>
                  </a:cubicBezTo>
                  <a:lnTo>
                    <a:pt x="3516" y="5508"/>
                  </a:lnTo>
                  <a:cubicBezTo>
                    <a:pt x="3528" y="5489"/>
                    <a:pt x="3537" y="5468"/>
                    <a:pt x="3546" y="5446"/>
                  </a:cubicBezTo>
                  <a:lnTo>
                    <a:pt x="4230" y="5446"/>
                  </a:lnTo>
                  <a:lnTo>
                    <a:pt x="4230" y="11951"/>
                  </a:lnTo>
                  <a:cubicBezTo>
                    <a:pt x="4230" y="12098"/>
                    <a:pt x="4350" y="12217"/>
                    <a:pt x="4496" y="12217"/>
                  </a:cubicBezTo>
                  <a:cubicBezTo>
                    <a:pt x="4643" y="12217"/>
                    <a:pt x="4762" y="12098"/>
                    <a:pt x="4762" y="11951"/>
                  </a:cubicBezTo>
                  <a:lnTo>
                    <a:pt x="4762" y="5447"/>
                  </a:lnTo>
                  <a:lnTo>
                    <a:pt x="5393" y="5447"/>
                  </a:lnTo>
                  <a:lnTo>
                    <a:pt x="6107" y="6528"/>
                  </a:lnTo>
                  <a:cubicBezTo>
                    <a:pt x="6133" y="6566"/>
                    <a:pt x="6162" y="6661"/>
                    <a:pt x="6162" y="6707"/>
                  </a:cubicBezTo>
                  <a:lnTo>
                    <a:pt x="6162" y="9923"/>
                  </a:lnTo>
                  <a:cubicBezTo>
                    <a:pt x="5884" y="10036"/>
                    <a:pt x="5689" y="10307"/>
                    <a:pt x="5689" y="10624"/>
                  </a:cubicBezTo>
                  <a:cubicBezTo>
                    <a:pt x="5689" y="11041"/>
                    <a:pt x="6030" y="11381"/>
                    <a:pt x="6448" y="11381"/>
                  </a:cubicBezTo>
                  <a:cubicBezTo>
                    <a:pt x="6866" y="11381"/>
                    <a:pt x="7207" y="11041"/>
                    <a:pt x="7207" y="10624"/>
                  </a:cubicBezTo>
                  <a:cubicBezTo>
                    <a:pt x="7207" y="10292"/>
                    <a:pt x="6991" y="10010"/>
                    <a:pt x="6693" y="9908"/>
                  </a:cubicBezTo>
                  <a:lnTo>
                    <a:pt x="6693" y="6707"/>
                  </a:lnTo>
                  <a:cubicBezTo>
                    <a:pt x="6693" y="6558"/>
                    <a:pt x="6633" y="6358"/>
                    <a:pt x="6551" y="6234"/>
                  </a:cubicBezTo>
                  <a:lnTo>
                    <a:pt x="6029" y="5446"/>
                  </a:lnTo>
                  <a:lnTo>
                    <a:pt x="6396" y="5446"/>
                  </a:lnTo>
                  <a:lnTo>
                    <a:pt x="7513" y="6335"/>
                  </a:lnTo>
                  <a:cubicBezTo>
                    <a:pt x="7456" y="6441"/>
                    <a:pt x="7424" y="6562"/>
                    <a:pt x="7424" y="6689"/>
                  </a:cubicBezTo>
                  <a:cubicBezTo>
                    <a:pt x="7424" y="7014"/>
                    <a:pt x="7630" y="7290"/>
                    <a:pt x="7916" y="7398"/>
                  </a:cubicBezTo>
                  <a:lnTo>
                    <a:pt x="7916" y="8734"/>
                  </a:lnTo>
                  <a:cubicBezTo>
                    <a:pt x="7916" y="8881"/>
                    <a:pt x="8036" y="9000"/>
                    <a:pt x="8182" y="9000"/>
                  </a:cubicBezTo>
                  <a:cubicBezTo>
                    <a:pt x="8329" y="9000"/>
                    <a:pt x="8448" y="8881"/>
                    <a:pt x="8448" y="8734"/>
                  </a:cubicBezTo>
                  <a:lnTo>
                    <a:pt x="8448" y="7398"/>
                  </a:lnTo>
                  <a:cubicBezTo>
                    <a:pt x="8736" y="7290"/>
                    <a:pt x="8941" y="7014"/>
                    <a:pt x="8941" y="6689"/>
                  </a:cubicBezTo>
                  <a:cubicBezTo>
                    <a:pt x="8942" y="6272"/>
                    <a:pt x="8601" y="5932"/>
                    <a:pt x="8183" y="5932"/>
                  </a:cubicBezTo>
                  <a:cubicBezTo>
                    <a:pt x="8091" y="5932"/>
                    <a:pt x="8003" y="5950"/>
                    <a:pt x="7921" y="5980"/>
                  </a:cubicBezTo>
                  <a:lnTo>
                    <a:pt x="6858" y="5134"/>
                  </a:lnTo>
                  <a:lnTo>
                    <a:pt x="6858" y="3935"/>
                  </a:lnTo>
                  <a:cubicBezTo>
                    <a:pt x="6858" y="3789"/>
                    <a:pt x="6739" y="3669"/>
                    <a:pt x="6592" y="3669"/>
                  </a:cubicBezTo>
                  <a:cubicBezTo>
                    <a:pt x="6445" y="3669"/>
                    <a:pt x="6326" y="3789"/>
                    <a:pt x="6326" y="3935"/>
                  </a:cubicBezTo>
                  <a:lnTo>
                    <a:pt x="6326" y="4141"/>
                  </a:lnTo>
                  <a:lnTo>
                    <a:pt x="2667" y="4141"/>
                  </a:lnTo>
                  <a:lnTo>
                    <a:pt x="2667" y="2356"/>
                  </a:lnTo>
                  <a:cubicBezTo>
                    <a:pt x="2667" y="1350"/>
                    <a:pt x="3487" y="533"/>
                    <a:pt x="4496" y="533"/>
                  </a:cubicBezTo>
                  <a:cubicBezTo>
                    <a:pt x="5506" y="533"/>
                    <a:pt x="6326" y="1350"/>
                    <a:pt x="6326" y="2356"/>
                  </a:cubicBezTo>
                  <a:lnTo>
                    <a:pt x="6326" y="2695"/>
                  </a:lnTo>
                  <a:cubicBezTo>
                    <a:pt x="6326" y="2842"/>
                    <a:pt x="6445" y="2961"/>
                    <a:pt x="6592" y="2961"/>
                  </a:cubicBezTo>
                  <a:cubicBezTo>
                    <a:pt x="6739" y="2961"/>
                    <a:pt x="6858" y="2842"/>
                    <a:pt x="6858" y="2695"/>
                  </a:cubicBezTo>
                  <a:lnTo>
                    <a:pt x="6858" y="2355"/>
                  </a:lnTo>
                  <a:cubicBezTo>
                    <a:pt x="6858" y="1057"/>
                    <a:pt x="5798" y="1"/>
                    <a:pt x="4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14;p64">
              <a:extLst>
                <a:ext uri="{FF2B5EF4-FFF2-40B4-BE49-F238E27FC236}">
                  <a16:creationId xmlns:a16="http://schemas.microsoft.com/office/drawing/2014/main" id="{9E3506C2-E881-8B25-0359-A66DDB99D90B}"/>
                </a:ext>
              </a:extLst>
            </p:cNvPr>
            <p:cNvSpPr/>
            <p:nvPr/>
          </p:nvSpPr>
          <p:spPr>
            <a:xfrm>
              <a:off x="7098311" y="1750085"/>
              <a:ext cx="50381" cy="58474"/>
            </a:xfrm>
            <a:custGeom>
              <a:avLst/>
              <a:gdLst/>
              <a:ahLst/>
              <a:cxnLst/>
              <a:rect l="l" t="t" r="r" b="b"/>
              <a:pathLst>
                <a:path w="1519" h="1763" extrusionOk="0">
                  <a:moveTo>
                    <a:pt x="759" y="781"/>
                  </a:moveTo>
                  <a:cubicBezTo>
                    <a:pt x="885" y="781"/>
                    <a:pt x="986" y="881"/>
                    <a:pt x="986" y="1006"/>
                  </a:cubicBezTo>
                  <a:cubicBezTo>
                    <a:pt x="986" y="1130"/>
                    <a:pt x="885" y="1231"/>
                    <a:pt x="759" y="1231"/>
                  </a:cubicBezTo>
                  <a:cubicBezTo>
                    <a:pt x="634" y="1231"/>
                    <a:pt x="533" y="1130"/>
                    <a:pt x="533" y="1006"/>
                  </a:cubicBezTo>
                  <a:cubicBezTo>
                    <a:pt x="533" y="881"/>
                    <a:pt x="634" y="781"/>
                    <a:pt x="759" y="781"/>
                  </a:cubicBezTo>
                  <a:close/>
                  <a:moveTo>
                    <a:pt x="776" y="0"/>
                  </a:moveTo>
                  <a:cubicBezTo>
                    <a:pt x="629" y="0"/>
                    <a:pt x="510" y="119"/>
                    <a:pt x="510" y="265"/>
                  </a:cubicBezTo>
                  <a:lnTo>
                    <a:pt x="510" y="292"/>
                  </a:lnTo>
                  <a:cubicBezTo>
                    <a:pt x="214" y="395"/>
                    <a:pt x="1" y="676"/>
                    <a:pt x="1" y="1006"/>
                  </a:cubicBezTo>
                  <a:cubicBezTo>
                    <a:pt x="1" y="1423"/>
                    <a:pt x="342" y="1762"/>
                    <a:pt x="759" y="1762"/>
                  </a:cubicBezTo>
                  <a:cubicBezTo>
                    <a:pt x="1177" y="1762"/>
                    <a:pt x="1518" y="1423"/>
                    <a:pt x="1518" y="1006"/>
                  </a:cubicBezTo>
                  <a:cubicBezTo>
                    <a:pt x="1518" y="688"/>
                    <a:pt x="1320" y="415"/>
                    <a:pt x="1042" y="303"/>
                  </a:cubicBezTo>
                  <a:lnTo>
                    <a:pt x="1042" y="265"/>
                  </a:lnTo>
                  <a:cubicBezTo>
                    <a:pt x="1042" y="119"/>
                    <a:pt x="923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15;p64">
              <a:extLst>
                <a:ext uri="{FF2B5EF4-FFF2-40B4-BE49-F238E27FC236}">
                  <a16:creationId xmlns:a16="http://schemas.microsoft.com/office/drawing/2014/main" id="{CB2D72A3-E91D-E527-87AC-35FA3FE40EF1}"/>
                </a:ext>
              </a:extLst>
            </p:cNvPr>
            <p:cNvSpPr/>
            <p:nvPr/>
          </p:nvSpPr>
          <p:spPr>
            <a:xfrm>
              <a:off x="6959604" y="1531179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4" y="532"/>
                  </a:moveTo>
                  <a:cubicBezTo>
                    <a:pt x="1647" y="534"/>
                    <a:pt x="1668" y="547"/>
                    <a:pt x="1676" y="556"/>
                  </a:cubicBezTo>
                  <a:lnTo>
                    <a:pt x="2020" y="1151"/>
                  </a:lnTo>
                  <a:cubicBezTo>
                    <a:pt x="2025" y="1163"/>
                    <a:pt x="2025" y="1186"/>
                    <a:pt x="2020" y="1198"/>
                  </a:cubicBezTo>
                  <a:lnTo>
                    <a:pt x="1676" y="1792"/>
                  </a:lnTo>
                  <a:cubicBezTo>
                    <a:pt x="1668" y="1801"/>
                    <a:pt x="1647" y="1814"/>
                    <a:pt x="1634" y="1816"/>
                  </a:cubicBezTo>
                  <a:lnTo>
                    <a:pt x="944" y="1816"/>
                  </a:lnTo>
                  <a:cubicBezTo>
                    <a:pt x="933" y="1814"/>
                    <a:pt x="912" y="1801"/>
                    <a:pt x="903" y="1792"/>
                  </a:cubicBezTo>
                  <a:lnTo>
                    <a:pt x="559" y="1198"/>
                  </a:lnTo>
                  <a:cubicBezTo>
                    <a:pt x="555" y="1186"/>
                    <a:pt x="555" y="1163"/>
                    <a:pt x="559" y="1151"/>
                  </a:cubicBezTo>
                  <a:lnTo>
                    <a:pt x="903" y="556"/>
                  </a:lnTo>
                  <a:cubicBezTo>
                    <a:pt x="912" y="548"/>
                    <a:pt x="933" y="535"/>
                    <a:pt x="944" y="532"/>
                  </a:cubicBezTo>
                  <a:close/>
                  <a:moveTo>
                    <a:pt x="941" y="0"/>
                  </a:moveTo>
                  <a:cubicBezTo>
                    <a:pt x="750" y="0"/>
                    <a:pt x="541" y="121"/>
                    <a:pt x="445" y="287"/>
                  </a:cubicBezTo>
                  <a:lnTo>
                    <a:pt x="97" y="888"/>
                  </a:lnTo>
                  <a:cubicBezTo>
                    <a:pt x="1" y="1054"/>
                    <a:pt x="1" y="1295"/>
                    <a:pt x="97" y="1461"/>
                  </a:cubicBezTo>
                  <a:lnTo>
                    <a:pt x="445" y="2062"/>
                  </a:lnTo>
                  <a:cubicBezTo>
                    <a:pt x="541" y="2227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9" y="2227"/>
                    <a:pt x="2134" y="2062"/>
                  </a:cubicBezTo>
                  <a:lnTo>
                    <a:pt x="2482" y="1461"/>
                  </a:lnTo>
                  <a:cubicBezTo>
                    <a:pt x="2579" y="1295"/>
                    <a:pt x="2579" y="1054"/>
                    <a:pt x="2482" y="888"/>
                  </a:cubicBezTo>
                  <a:lnTo>
                    <a:pt x="2134" y="287"/>
                  </a:lnTo>
                  <a:cubicBezTo>
                    <a:pt x="2039" y="121"/>
                    <a:pt x="1829" y="0"/>
                    <a:pt x="16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16;p64">
              <a:extLst>
                <a:ext uri="{FF2B5EF4-FFF2-40B4-BE49-F238E27FC236}">
                  <a16:creationId xmlns:a16="http://schemas.microsoft.com/office/drawing/2014/main" id="{637362E9-5E9C-EB32-D8C4-50E7106EFD1E}"/>
                </a:ext>
              </a:extLst>
            </p:cNvPr>
            <p:cNvSpPr/>
            <p:nvPr/>
          </p:nvSpPr>
          <p:spPr>
            <a:xfrm>
              <a:off x="7111511" y="1880334"/>
              <a:ext cx="85539" cy="77877"/>
            </a:xfrm>
            <a:custGeom>
              <a:avLst/>
              <a:gdLst/>
              <a:ahLst/>
              <a:cxnLst/>
              <a:rect l="l" t="t" r="r" b="b"/>
              <a:pathLst>
                <a:path w="2579" h="2348" extrusionOk="0">
                  <a:moveTo>
                    <a:pt x="1635" y="531"/>
                  </a:moveTo>
                  <a:cubicBezTo>
                    <a:pt x="1646" y="535"/>
                    <a:pt x="1667" y="547"/>
                    <a:pt x="1676" y="556"/>
                  </a:cubicBezTo>
                  <a:lnTo>
                    <a:pt x="2020" y="1151"/>
                  </a:lnTo>
                  <a:cubicBezTo>
                    <a:pt x="2024" y="1162"/>
                    <a:pt x="2024" y="1186"/>
                    <a:pt x="2020" y="1197"/>
                  </a:cubicBezTo>
                  <a:lnTo>
                    <a:pt x="1676" y="1792"/>
                  </a:lnTo>
                  <a:cubicBezTo>
                    <a:pt x="1667" y="1801"/>
                    <a:pt x="1646" y="1813"/>
                    <a:pt x="1635" y="1816"/>
                  </a:cubicBezTo>
                  <a:lnTo>
                    <a:pt x="945" y="1816"/>
                  </a:lnTo>
                  <a:cubicBezTo>
                    <a:pt x="932" y="1813"/>
                    <a:pt x="911" y="1801"/>
                    <a:pt x="903" y="1792"/>
                  </a:cubicBezTo>
                  <a:lnTo>
                    <a:pt x="559" y="1197"/>
                  </a:lnTo>
                  <a:cubicBezTo>
                    <a:pt x="555" y="1186"/>
                    <a:pt x="555" y="1162"/>
                    <a:pt x="559" y="1151"/>
                  </a:cubicBezTo>
                  <a:lnTo>
                    <a:pt x="903" y="556"/>
                  </a:lnTo>
                  <a:cubicBezTo>
                    <a:pt x="911" y="547"/>
                    <a:pt x="932" y="535"/>
                    <a:pt x="945" y="531"/>
                  </a:cubicBezTo>
                  <a:close/>
                  <a:moveTo>
                    <a:pt x="941" y="1"/>
                  </a:moveTo>
                  <a:cubicBezTo>
                    <a:pt x="750" y="1"/>
                    <a:pt x="540" y="121"/>
                    <a:pt x="445" y="286"/>
                  </a:cubicBezTo>
                  <a:lnTo>
                    <a:pt x="97" y="887"/>
                  </a:lnTo>
                  <a:cubicBezTo>
                    <a:pt x="0" y="1053"/>
                    <a:pt x="0" y="1294"/>
                    <a:pt x="97" y="1461"/>
                  </a:cubicBezTo>
                  <a:lnTo>
                    <a:pt x="445" y="2061"/>
                  </a:lnTo>
                  <a:cubicBezTo>
                    <a:pt x="540" y="2228"/>
                    <a:pt x="750" y="2348"/>
                    <a:pt x="941" y="2348"/>
                  </a:cubicBezTo>
                  <a:lnTo>
                    <a:pt x="1638" y="2348"/>
                  </a:lnTo>
                  <a:cubicBezTo>
                    <a:pt x="1829" y="2348"/>
                    <a:pt x="2038" y="2228"/>
                    <a:pt x="2134" y="2061"/>
                  </a:cubicBezTo>
                  <a:lnTo>
                    <a:pt x="2482" y="1461"/>
                  </a:lnTo>
                  <a:cubicBezTo>
                    <a:pt x="2578" y="1294"/>
                    <a:pt x="2578" y="1053"/>
                    <a:pt x="2482" y="887"/>
                  </a:cubicBezTo>
                  <a:lnTo>
                    <a:pt x="2134" y="286"/>
                  </a:lnTo>
                  <a:cubicBezTo>
                    <a:pt x="2038" y="121"/>
                    <a:pt x="1829" y="1"/>
                    <a:pt x="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17;p64">
              <a:extLst>
                <a:ext uri="{FF2B5EF4-FFF2-40B4-BE49-F238E27FC236}">
                  <a16:creationId xmlns:a16="http://schemas.microsoft.com/office/drawing/2014/main" id="{A94E3A91-3562-46CB-3B7C-6897F0929FB5}"/>
                </a:ext>
              </a:extLst>
            </p:cNvPr>
            <p:cNvSpPr/>
            <p:nvPr/>
          </p:nvSpPr>
          <p:spPr>
            <a:xfrm>
              <a:off x="7202888" y="1944380"/>
              <a:ext cx="67496" cy="62322"/>
            </a:xfrm>
            <a:custGeom>
              <a:avLst/>
              <a:gdLst/>
              <a:ahLst/>
              <a:cxnLst/>
              <a:rect l="l" t="t" r="r" b="b"/>
              <a:pathLst>
                <a:path w="2035" h="1879" extrusionOk="0">
                  <a:moveTo>
                    <a:pt x="1227" y="533"/>
                  </a:moveTo>
                  <a:cubicBezTo>
                    <a:pt x="1239" y="535"/>
                    <a:pt x="1261" y="547"/>
                    <a:pt x="1269" y="556"/>
                  </a:cubicBezTo>
                  <a:lnTo>
                    <a:pt x="1477" y="917"/>
                  </a:lnTo>
                  <a:cubicBezTo>
                    <a:pt x="1480" y="928"/>
                    <a:pt x="1480" y="952"/>
                    <a:pt x="1477" y="963"/>
                  </a:cubicBezTo>
                  <a:lnTo>
                    <a:pt x="1269" y="1323"/>
                  </a:lnTo>
                  <a:cubicBezTo>
                    <a:pt x="1261" y="1333"/>
                    <a:pt x="1239" y="1345"/>
                    <a:pt x="1227" y="1347"/>
                  </a:cubicBezTo>
                  <a:lnTo>
                    <a:pt x="809" y="1347"/>
                  </a:lnTo>
                  <a:cubicBezTo>
                    <a:pt x="798" y="1345"/>
                    <a:pt x="776" y="1333"/>
                    <a:pt x="768" y="1323"/>
                  </a:cubicBezTo>
                  <a:lnTo>
                    <a:pt x="559" y="963"/>
                  </a:lnTo>
                  <a:cubicBezTo>
                    <a:pt x="555" y="952"/>
                    <a:pt x="555" y="928"/>
                    <a:pt x="559" y="917"/>
                  </a:cubicBezTo>
                  <a:lnTo>
                    <a:pt x="768" y="556"/>
                  </a:lnTo>
                  <a:cubicBezTo>
                    <a:pt x="776" y="547"/>
                    <a:pt x="798" y="535"/>
                    <a:pt x="809" y="533"/>
                  </a:cubicBezTo>
                  <a:close/>
                  <a:moveTo>
                    <a:pt x="805" y="1"/>
                  </a:moveTo>
                  <a:cubicBezTo>
                    <a:pt x="614" y="1"/>
                    <a:pt x="405" y="121"/>
                    <a:pt x="309" y="286"/>
                  </a:cubicBezTo>
                  <a:lnTo>
                    <a:pt x="96" y="653"/>
                  </a:lnTo>
                  <a:cubicBezTo>
                    <a:pt x="1" y="819"/>
                    <a:pt x="1" y="1061"/>
                    <a:pt x="96" y="1227"/>
                  </a:cubicBezTo>
                  <a:lnTo>
                    <a:pt x="309" y="1593"/>
                  </a:lnTo>
                  <a:cubicBezTo>
                    <a:pt x="405" y="1759"/>
                    <a:pt x="614" y="1879"/>
                    <a:pt x="805" y="1879"/>
                  </a:cubicBezTo>
                  <a:lnTo>
                    <a:pt x="1231" y="1879"/>
                  </a:lnTo>
                  <a:cubicBezTo>
                    <a:pt x="1422" y="1879"/>
                    <a:pt x="1630" y="1759"/>
                    <a:pt x="1727" y="1593"/>
                  </a:cubicBezTo>
                  <a:lnTo>
                    <a:pt x="1939" y="1227"/>
                  </a:lnTo>
                  <a:cubicBezTo>
                    <a:pt x="2035" y="1061"/>
                    <a:pt x="2035" y="819"/>
                    <a:pt x="1939" y="653"/>
                  </a:cubicBezTo>
                  <a:lnTo>
                    <a:pt x="1727" y="286"/>
                  </a:lnTo>
                  <a:cubicBezTo>
                    <a:pt x="1630" y="121"/>
                    <a:pt x="1422" y="1"/>
                    <a:pt x="1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Google Shape;1729;p51">
            <a:extLst>
              <a:ext uri="{FF2B5EF4-FFF2-40B4-BE49-F238E27FC236}">
                <a16:creationId xmlns:a16="http://schemas.microsoft.com/office/drawing/2014/main" id="{ABB7FFBC-7B66-8A10-DA0A-731EFE2DA2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-65390" y="3340201"/>
            <a:ext cx="1857374" cy="17906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AA08E60A-D511-E2FF-907A-AA3CBB545365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17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4" grpId="0"/>
      <p:bldP spid="175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ED504-DB18-949F-5FCD-D04F9CB2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RÉCOMPENSES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8F1CF2-472C-29AA-A501-3FC05C3CAA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2581" y="1926971"/>
            <a:ext cx="2484492" cy="450463"/>
          </a:xfrm>
        </p:spPr>
        <p:txBody>
          <a:bodyPr/>
          <a:lstStyle/>
          <a:p>
            <a:pPr marL="139700" indent="0">
              <a:buNone/>
            </a:pPr>
            <a:r>
              <a:rPr lang="fr-FR" b="1" dirty="0"/>
              <a:t>Récompenses éparses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92A4CB3F-CA25-C4CC-D681-B5AD0889B17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714302" y="1294354"/>
            <a:ext cx="7703999" cy="450463"/>
          </a:xfrm>
        </p:spPr>
        <p:txBody>
          <a:bodyPr/>
          <a:lstStyle/>
          <a:p>
            <a:pPr marL="139700" indent="0">
              <a:buNone/>
            </a:pPr>
            <a:r>
              <a:rPr lang="fr-FR" dirty="0"/>
              <a:t>Le point central de l’apprentissage par renforcement, défini de manière empirique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5F05F177-DB2C-7F47-AE6C-21930692F4CC}"/>
              </a:ext>
            </a:extLst>
          </p:cNvPr>
          <p:cNvSpPr txBox="1">
            <a:spLocks/>
          </p:cNvSpPr>
          <p:nvPr/>
        </p:nvSpPr>
        <p:spPr>
          <a:xfrm>
            <a:off x="5583044" y="1926970"/>
            <a:ext cx="2490439" cy="45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fr-FR" b="1" dirty="0"/>
              <a:t>Récompenses denses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2DA5079-7838-46B4-7A2C-5257AF587F51}"/>
              </a:ext>
            </a:extLst>
          </p:cNvPr>
          <p:cNvCxnSpPr/>
          <p:nvPr/>
        </p:nvCxnSpPr>
        <p:spPr>
          <a:xfrm>
            <a:off x="4572000" y="1821366"/>
            <a:ext cx="0" cy="28101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816;p51">
            <a:extLst>
              <a:ext uri="{FF2B5EF4-FFF2-40B4-BE49-F238E27FC236}">
                <a16:creationId xmlns:a16="http://schemas.microsoft.com/office/drawing/2014/main" id="{F930299C-D75C-09A5-6DE0-6E08274A20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647" t="7960" r="8852" b="8336"/>
          <a:stretch/>
        </p:blipFill>
        <p:spPr>
          <a:xfrm rot="9298621">
            <a:off x="62277" y="570839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806;p51">
            <a:extLst>
              <a:ext uri="{FF2B5EF4-FFF2-40B4-BE49-F238E27FC236}">
                <a16:creationId xmlns:a16="http://schemas.microsoft.com/office/drawing/2014/main" id="{13359498-1EC2-60E2-1DB4-AFA0FCE4D60E}"/>
              </a:ext>
            </a:extLst>
          </p:cNvPr>
          <p:cNvGrpSpPr/>
          <p:nvPr/>
        </p:nvGrpSpPr>
        <p:grpSpPr>
          <a:xfrm>
            <a:off x="7113279" y="1312225"/>
            <a:ext cx="76825" cy="76800"/>
            <a:chOff x="3104875" y="1099400"/>
            <a:chExt cx="76825" cy="76800"/>
          </a:xfrm>
        </p:grpSpPr>
        <p:sp>
          <p:nvSpPr>
            <p:cNvPr id="11" name="Google Shape;1807;p51">
              <a:extLst>
                <a:ext uri="{FF2B5EF4-FFF2-40B4-BE49-F238E27FC236}">
                  <a16:creationId xmlns:a16="http://schemas.microsoft.com/office/drawing/2014/main" id="{26EB3336-E10C-80BF-22FC-B9361600347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08;p51">
              <a:extLst>
                <a:ext uri="{FF2B5EF4-FFF2-40B4-BE49-F238E27FC236}">
                  <a16:creationId xmlns:a16="http://schemas.microsoft.com/office/drawing/2014/main" id="{10A52347-CC5F-C8AB-DFC6-7F9CCFC4385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809;p51">
            <a:extLst>
              <a:ext uri="{FF2B5EF4-FFF2-40B4-BE49-F238E27FC236}">
                <a16:creationId xmlns:a16="http://schemas.microsoft.com/office/drawing/2014/main" id="{06DFEC5E-EEE1-F52C-8A20-5B9986C65309}"/>
              </a:ext>
            </a:extLst>
          </p:cNvPr>
          <p:cNvGrpSpPr/>
          <p:nvPr/>
        </p:nvGrpSpPr>
        <p:grpSpPr>
          <a:xfrm>
            <a:off x="1883904" y="837825"/>
            <a:ext cx="76825" cy="76800"/>
            <a:chOff x="3104875" y="1099400"/>
            <a:chExt cx="76825" cy="76800"/>
          </a:xfrm>
        </p:grpSpPr>
        <p:sp>
          <p:nvSpPr>
            <p:cNvPr id="14" name="Google Shape;1810;p51">
              <a:extLst>
                <a:ext uri="{FF2B5EF4-FFF2-40B4-BE49-F238E27FC236}">
                  <a16:creationId xmlns:a16="http://schemas.microsoft.com/office/drawing/2014/main" id="{00940098-A8E0-6EAC-194E-2EF412C22D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11;p51">
              <a:extLst>
                <a:ext uri="{FF2B5EF4-FFF2-40B4-BE49-F238E27FC236}">
                  <a16:creationId xmlns:a16="http://schemas.microsoft.com/office/drawing/2014/main" id="{B4E27F91-625B-5F52-CBB6-44EFEFC8233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812;p51">
            <a:extLst>
              <a:ext uri="{FF2B5EF4-FFF2-40B4-BE49-F238E27FC236}">
                <a16:creationId xmlns:a16="http://schemas.microsoft.com/office/drawing/2014/main" id="{6B78F63B-FF0E-F660-43E3-880427D10A6F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7" name="Google Shape;1813;p51">
              <a:extLst>
                <a:ext uri="{FF2B5EF4-FFF2-40B4-BE49-F238E27FC236}">
                  <a16:creationId xmlns:a16="http://schemas.microsoft.com/office/drawing/2014/main" id="{5C11DB84-CBF3-D54D-34B7-B51ED0AA985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14;p51">
              <a:extLst>
                <a:ext uri="{FF2B5EF4-FFF2-40B4-BE49-F238E27FC236}">
                  <a16:creationId xmlns:a16="http://schemas.microsoft.com/office/drawing/2014/main" id="{964346BD-FE2B-BDE0-7291-A3BBCB711A1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251;p35">
            <a:extLst>
              <a:ext uri="{FF2B5EF4-FFF2-40B4-BE49-F238E27FC236}">
                <a16:creationId xmlns:a16="http://schemas.microsoft.com/office/drawing/2014/main" id="{1849FDDB-FB30-4E37-EE01-253CA81A57CD}"/>
              </a:ext>
            </a:extLst>
          </p:cNvPr>
          <p:cNvSpPr txBox="1">
            <a:spLocks/>
          </p:cNvSpPr>
          <p:nvPr/>
        </p:nvSpPr>
        <p:spPr>
          <a:xfrm>
            <a:off x="118865" y="4777800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pic>
        <p:nvPicPr>
          <p:cNvPr id="22" name="Google Shape;1729;p51">
            <a:extLst>
              <a:ext uri="{FF2B5EF4-FFF2-40B4-BE49-F238E27FC236}">
                <a16:creationId xmlns:a16="http://schemas.microsoft.com/office/drawing/2014/main" id="{589D0A3E-5FCB-FF61-DC34-51C0F9152F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17256388">
            <a:off x="7601800" y="360774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815;p51">
            <a:extLst>
              <a:ext uri="{FF2B5EF4-FFF2-40B4-BE49-F238E27FC236}">
                <a16:creationId xmlns:a16="http://schemas.microsoft.com/office/drawing/2014/main" id="{32639AA3-7804-CD16-D164-CEE3AA9BBF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416490" y="4249303"/>
            <a:ext cx="836637" cy="79048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ous-titre 3">
            <a:extLst>
              <a:ext uri="{FF2B5EF4-FFF2-40B4-BE49-F238E27FC236}">
                <a16:creationId xmlns:a16="http://schemas.microsoft.com/office/drawing/2014/main" id="{B29126BC-93C0-9789-6FB7-5D02FD874604}"/>
              </a:ext>
            </a:extLst>
          </p:cNvPr>
          <p:cNvSpPr txBox="1">
            <a:spLocks/>
          </p:cNvSpPr>
          <p:nvPr/>
        </p:nvSpPr>
        <p:spPr>
          <a:xfrm>
            <a:off x="502430" y="2523053"/>
            <a:ext cx="3712732" cy="210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lnSpc>
                <a:spcPct val="150000"/>
              </a:lnSpc>
              <a:buFont typeface="Montserrat"/>
              <a:buNone/>
            </a:pPr>
            <a:r>
              <a:rPr lang="fr-FR" u="sng" dirty="0"/>
              <a:t>En fin d’épisode :</a:t>
            </a:r>
          </a:p>
          <a:p>
            <a:pPr>
              <a:lnSpc>
                <a:spcPct val="150000"/>
              </a:lnSpc>
            </a:pPr>
            <a:r>
              <a:rPr lang="fr-FR" dirty="0"/>
              <a:t>- 1 si collision</a:t>
            </a:r>
          </a:p>
          <a:p>
            <a:pPr>
              <a:lnSpc>
                <a:spcPct val="150000"/>
              </a:lnSpc>
            </a:pPr>
            <a:r>
              <a:rPr lang="fr-FR" dirty="0"/>
              <a:t>- 1 si vitesse nulle</a:t>
            </a:r>
          </a:p>
          <a:p>
            <a:pPr>
              <a:lnSpc>
                <a:spcPct val="150000"/>
              </a:lnSpc>
            </a:pPr>
            <a:r>
              <a:rPr lang="fr-FR" dirty="0"/>
              <a:t>+ 1 si atteint la cible</a:t>
            </a:r>
          </a:p>
          <a:p>
            <a:pPr>
              <a:lnSpc>
                <a:spcPct val="150000"/>
              </a:lnSpc>
            </a:pPr>
            <a:r>
              <a:rPr lang="fr-FR" dirty="0"/>
              <a:t>- distance / 1000 sinon </a:t>
            </a:r>
          </a:p>
        </p:txBody>
      </p:sp>
      <p:sp>
        <p:nvSpPr>
          <p:cNvPr id="26" name="Sous-titre 3">
            <a:extLst>
              <a:ext uri="{FF2B5EF4-FFF2-40B4-BE49-F238E27FC236}">
                <a16:creationId xmlns:a16="http://schemas.microsoft.com/office/drawing/2014/main" id="{1C02391F-EBC3-4A91-E06D-BFB7B7E69F86}"/>
              </a:ext>
            </a:extLst>
          </p:cNvPr>
          <p:cNvSpPr txBox="1">
            <a:spLocks/>
          </p:cNvSpPr>
          <p:nvPr/>
        </p:nvSpPr>
        <p:spPr>
          <a:xfrm>
            <a:off x="4787591" y="2392795"/>
            <a:ext cx="4081344" cy="210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lnSpc>
                <a:spcPct val="150000"/>
              </a:lnSpc>
              <a:buFont typeface="Montserrat"/>
              <a:buNone/>
            </a:pPr>
            <a:r>
              <a:rPr lang="fr-FR" u="sng" dirty="0"/>
              <a:t>A chaque timestep :</a:t>
            </a:r>
          </a:p>
          <a:p>
            <a:pPr marL="139700" indent="0">
              <a:lnSpc>
                <a:spcPct val="150000"/>
              </a:lnSpc>
              <a:buFont typeface="Montserrat"/>
              <a:buNone/>
            </a:pPr>
            <a:r>
              <a:rPr lang="fr-FR" dirty="0">
                <a:latin typeface="Montserrat" panose="00000500000000000000" pitchFamily="2" charset="0"/>
                <a:ea typeface="Cambria Math" panose="02040503050406030204" pitchFamily="18" charset="0"/>
              </a:rPr>
              <a:t>R(t) = </a:t>
            </a:r>
            <a:r>
              <a:rPr lang="fr-FR" b="0" i="0" u="none" strike="noStrike" baseline="0" dirty="0">
                <a:solidFill>
                  <a:schemeClr val="tx1"/>
                </a:solidFill>
                <a:latin typeface="Montserrat" panose="00000500000000000000" pitchFamily="2" charset="0"/>
              </a:rPr>
              <a:t>𝑅𝑠𝑝𝑒𝑒𝑑(𝑡)  + 2∗𝑅𝑜𝑏𝑠(𝑡) + 3∗𝑅𝑑𝑖𝑠𝑡(𝑡)</a:t>
            </a:r>
          </a:p>
          <a:p>
            <a:pPr marL="139700" indent="0">
              <a:lnSpc>
                <a:spcPct val="150000"/>
              </a:lnSpc>
              <a:buFont typeface="Montserrat"/>
              <a:buNone/>
            </a:pPr>
            <a:endParaRPr lang="fr-FR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b="0" i="0" u="none" strike="noStrike" baseline="0" dirty="0" err="1">
                <a:solidFill>
                  <a:schemeClr val="tx1"/>
                </a:solidFill>
                <a:latin typeface="Montserrat" panose="00000500000000000000" pitchFamily="2" charset="0"/>
              </a:rPr>
              <a:t>Rspeed</a:t>
            </a:r>
            <a:r>
              <a:rPr lang="fr-FR" b="0" i="0" u="none" strike="noStrike" baseline="0" dirty="0">
                <a:solidFill>
                  <a:schemeClr val="tx1"/>
                </a:solidFill>
                <a:latin typeface="Montserrat" panose="00000500000000000000" pitchFamily="2" charset="0"/>
              </a:rPr>
              <a:t>(t) = abs(v(t))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Robs(t) = </a:t>
            </a:r>
            <a:r>
              <a:rPr lang="fr-FR" dirty="0" err="1">
                <a:solidFill>
                  <a:schemeClr val="tx1"/>
                </a:solidFill>
                <a:latin typeface="Montserrat" panose="00000500000000000000" pitchFamily="2" charset="0"/>
              </a:rPr>
              <a:t>avg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(</a:t>
            </a:r>
            <a:r>
              <a:rPr lang="fr-FR" dirty="0" err="1">
                <a:solidFill>
                  <a:schemeClr val="tx1"/>
                </a:solidFill>
                <a:latin typeface="Montserrat" panose="00000500000000000000" pitchFamily="2" charset="0"/>
              </a:rPr>
              <a:t>distObs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(t))</a:t>
            </a:r>
            <a:r>
              <a:rPr lang="fr-FR" b="0" i="0" u="none" strike="noStrike" baseline="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tx1"/>
                </a:solidFill>
                <a:latin typeface="Montserrat" panose="00000500000000000000" pitchFamily="2" charset="0"/>
              </a:rPr>
              <a:t>Rdist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(t) = - </a:t>
            </a:r>
            <a:r>
              <a:rPr lang="fr-FR" dirty="0" err="1">
                <a:solidFill>
                  <a:schemeClr val="tx1"/>
                </a:solidFill>
                <a:latin typeface="Montserrat" panose="00000500000000000000" pitchFamily="2" charset="0"/>
              </a:rPr>
              <a:t>dist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 / 500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8FF0F19-425C-54BD-333E-F278798210C2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690820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RÉSULTATS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401;p40">
            <a:extLst>
              <a:ext uri="{FF2B5EF4-FFF2-40B4-BE49-F238E27FC236}">
                <a16:creationId xmlns:a16="http://schemas.microsoft.com/office/drawing/2014/main" id="{3C16DB27-681A-6769-9B61-6AE12D80C28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49967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C5C1918-C0EB-0EF8-08E7-75AFC5AF425E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836201467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9B6E8DE3-5C89-7178-1873-2D2616013218}"/>
              </a:ext>
            </a:extLst>
          </p:cNvPr>
          <p:cNvSpPr txBox="1">
            <a:spLocks/>
          </p:cNvSpPr>
          <p:nvPr/>
        </p:nvSpPr>
        <p:spPr>
          <a:xfrm>
            <a:off x="720000" y="5514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dirty="0"/>
              <a:t>TENSORBOARD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F8B0924-7723-1F92-385B-0FE6EC1AC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930" y="1762688"/>
            <a:ext cx="5564138" cy="2700926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  <p:sp>
        <p:nvSpPr>
          <p:cNvPr id="7" name="Sous-titre 3">
            <a:extLst>
              <a:ext uri="{FF2B5EF4-FFF2-40B4-BE49-F238E27FC236}">
                <a16:creationId xmlns:a16="http://schemas.microsoft.com/office/drawing/2014/main" id="{AD779986-0671-50F5-0134-62A9366D2415}"/>
              </a:ext>
            </a:extLst>
          </p:cNvPr>
          <p:cNvSpPr txBox="1">
            <a:spLocks/>
          </p:cNvSpPr>
          <p:nvPr/>
        </p:nvSpPr>
        <p:spPr>
          <a:xfrm>
            <a:off x="720000" y="1312225"/>
            <a:ext cx="7703999" cy="45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fr-FR" dirty="0"/>
              <a:t>Permet l’affichage des données d’apprentissage sous la forme de courbes</a:t>
            </a:r>
          </a:p>
        </p:txBody>
      </p:sp>
      <p:sp>
        <p:nvSpPr>
          <p:cNvPr id="8" name="Google Shape;1251;p35">
            <a:extLst>
              <a:ext uri="{FF2B5EF4-FFF2-40B4-BE49-F238E27FC236}">
                <a16:creationId xmlns:a16="http://schemas.microsoft.com/office/drawing/2014/main" id="{7E1ACE27-2C73-489F-1D53-545E508302E0}"/>
              </a:ext>
            </a:extLst>
          </p:cNvPr>
          <p:cNvSpPr txBox="1">
            <a:spLocks/>
          </p:cNvSpPr>
          <p:nvPr/>
        </p:nvSpPr>
        <p:spPr>
          <a:xfrm>
            <a:off x="118865" y="4777800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6C32816-FC65-B481-0D1D-BA5DB361A0FE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6416902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606969-0F71-9819-C2E1-75F7B75C9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4" y="523753"/>
            <a:ext cx="7717500" cy="572700"/>
          </a:xfrm>
        </p:spPr>
        <p:txBody>
          <a:bodyPr/>
          <a:lstStyle/>
          <a:p>
            <a:r>
              <a:rPr lang="fr-FR" dirty="0"/>
              <a:t>HYPERPARAMETRES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FB39378-BB9C-A851-D43D-9101BA2B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915" y="2038463"/>
            <a:ext cx="5932449" cy="256402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Google Shape;1251;p35">
            <a:extLst>
              <a:ext uri="{FF2B5EF4-FFF2-40B4-BE49-F238E27FC236}">
                <a16:creationId xmlns:a16="http://schemas.microsoft.com/office/drawing/2014/main" id="{BF7F6490-1571-648A-A8F8-A33F2433B06C}"/>
              </a:ext>
            </a:extLst>
          </p:cNvPr>
          <p:cNvSpPr txBox="1">
            <a:spLocks/>
          </p:cNvSpPr>
          <p:nvPr/>
        </p:nvSpPr>
        <p:spPr>
          <a:xfrm>
            <a:off x="118865" y="4777800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9407369D-C8BC-60E6-719A-39A454ED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808" y="1254506"/>
            <a:ext cx="2728332" cy="57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389;p40">
            <a:extLst>
              <a:ext uri="{FF2B5EF4-FFF2-40B4-BE49-F238E27FC236}">
                <a16:creationId xmlns:a16="http://schemas.microsoft.com/office/drawing/2014/main" id="{806246A5-FCD3-8FB0-DA4C-9EEC3291CA1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-309392" y="-190583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390;p40">
            <a:extLst>
              <a:ext uri="{FF2B5EF4-FFF2-40B4-BE49-F238E27FC236}">
                <a16:creationId xmlns:a16="http://schemas.microsoft.com/office/drawing/2014/main" id="{49E99695-E59F-73EF-91CF-D97CF26327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7398104" y="559080"/>
            <a:ext cx="1552575" cy="1390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oogle Shape;1398;p40">
            <a:extLst>
              <a:ext uri="{FF2B5EF4-FFF2-40B4-BE49-F238E27FC236}">
                <a16:creationId xmlns:a16="http://schemas.microsoft.com/office/drawing/2014/main" id="{5100243C-EABF-D131-649F-0111D5F9DBDA}"/>
              </a:ext>
            </a:extLst>
          </p:cNvPr>
          <p:cNvGrpSpPr/>
          <p:nvPr/>
        </p:nvGrpSpPr>
        <p:grpSpPr>
          <a:xfrm>
            <a:off x="2009108" y="1297323"/>
            <a:ext cx="76825" cy="76800"/>
            <a:chOff x="3104875" y="1099400"/>
            <a:chExt cx="76825" cy="76800"/>
          </a:xfrm>
        </p:grpSpPr>
        <p:sp>
          <p:nvSpPr>
            <p:cNvPr id="13" name="Google Shape;1399;p40">
              <a:extLst>
                <a:ext uri="{FF2B5EF4-FFF2-40B4-BE49-F238E27FC236}">
                  <a16:creationId xmlns:a16="http://schemas.microsoft.com/office/drawing/2014/main" id="{9B503A6D-5C71-AD70-E654-345F1C8959A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00;p40">
              <a:extLst>
                <a:ext uri="{FF2B5EF4-FFF2-40B4-BE49-F238E27FC236}">
                  <a16:creationId xmlns:a16="http://schemas.microsoft.com/office/drawing/2014/main" id="{B409AE0C-C562-0E26-3ECB-7A245066366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398;p40">
            <a:extLst>
              <a:ext uri="{FF2B5EF4-FFF2-40B4-BE49-F238E27FC236}">
                <a16:creationId xmlns:a16="http://schemas.microsoft.com/office/drawing/2014/main" id="{DF0A84C3-2D88-861F-D561-28AF14D86FD2}"/>
              </a:ext>
            </a:extLst>
          </p:cNvPr>
          <p:cNvGrpSpPr/>
          <p:nvPr/>
        </p:nvGrpSpPr>
        <p:grpSpPr>
          <a:xfrm>
            <a:off x="394441" y="4525688"/>
            <a:ext cx="76825" cy="76800"/>
            <a:chOff x="3104875" y="1099400"/>
            <a:chExt cx="76825" cy="76800"/>
          </a:xfrm>
        </p:grpSpPr>
        <p:sp>
          <p:nvSpPr>
            <p:cNvPr id="19" name="Google Shape;1399;p40">
              <a:extLst>
                <a:ext uri="{FF2B5EF4-FFF2-40B4-BE49-F238E27FC236}">
                  <a16:creationId xmlns:a16="http://schemas.microsoft.com/office/drawing/2014/main" id="{93F5286C-3E23-FC7C-3174-C258D15E02A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1400;p40">
              <a:extLst>
                <a:ext uri="{FF2B5EF4-FFF2-40B4-BE49-F238E27FC236}">
                  <a16:creationId xmlns:a16="http://schemas.microsoft.com/office/drawing/2014/main" id="{59F328BD-9404-482D-5EAA-82EC30CA02E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C653F766-401F-435D-84CD-B49A1E245A92}"/>
              </a:ext>
            </a:extLst>
          </p:cNvPr>
          <p:cNvSpPr txBox="1"/>
          <p:nvPr/>
        </p:nvSpPr>
        <p:spPr>
          <a:xfrm>
            <a:off x="729608" y="3292403"/>
            <a:ext cx="17619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/>
                </a:solidFill>
                <a:latin typeface="Montserrat" panose="00000500000000000000" pitchFamily="2" charset="0"/>
              </a:rPr>
              <a:t>Gamma = 0,991</a:t>
            </a:r>
            <a:br>
              <a:rPr lang="fr-FR" b="1" dirty="0">
                <a:solidFill>
                  <a:schemeClr val="tx1"/>
                </a:solidFill>
                <a:latin typeface="Montserrat" panose="00000500000000000000" pitchFamily="2" charset="0"/>
              </a:rPr>
            </a:br>
            <a:endParaRPr lang="fr-FR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fr-FR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Batch_size</a:t>
            </a:r>
            <a:r>
              <a:rPr lang="fr-FR" b="1" dirty="0">
                <a:solidFill>
                  <a:schemeClr val="tx1"/>
                </a:solidFill>
                <a:latin typeface="Montserrat" panose="00000500000000000000" pitchFamily="2" charset="0"/>
              </a:rPr>
              <a:t> = 512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EB70FBDE-E849-7D93-9075-ABAD4AF3D96D}"/>
                  </a:ext>
                </a:extLst>
              </p:cNvPr>
              <p:cNvSpPr txBox="1"/>
              <p:nvPr/>
            </p:nvSpPr>
            <p:spPr>
              <a:xfrm>
                <a:off x="326424" y="2176402"/>
                <a:ext cx="2568367" cy="530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tx1"/>
                    </a:solidFill>
                    <a:latin typeface="Montserrat" panose="00000500000000000000" pitchFamily="2" charset="0"/>
                  </a:rPr>
                  <a:t>Objectif de l’algorithme est de maximiser 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fr-F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fr-F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fr-F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EB70FBDE-E849-7D93-9075-ABAD4AF3D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24" y="2176402"/>
                <a:ext cx="2568367" cy="530145"/>
              </a:xfrm>
              <a:prstGeom prst="rect">
                <a:avLst/>
              </a:prstGeom>
              <a:blipFill>
                <a:blip r:embed="rId6"/>
                <a:stretch>
                  <a:fillRect l="-713" t="-17241" b="-931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ZoneTexte 22">
            <a:extLst>
              <a:ext uri="{FF2B5EF4-FFF2-40B4-BE49-F238E27FC236}">
                <a16:creationId xmlns:a16="http://schemas.microsoft.com/office/drawing/2014/main" id="{8414A6D5-989B-AA98-A887-ACC48C3111D3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83802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p6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RÉSULTATS</a:t>
            </a:r>
            <a:endParaRPr dirty="0"/>
          </a:p>
        </p:txBody>
      </p:sp>
      <p:sp>
        <p:nvSpPr>
          <p:cNvPr id="2152" name="Google Shape;2152;p60"/>
          <p:cNvSpPr txBox="1">
            <a:spLocks noGrp="1"/>
          </p:cNvSpPr>
          <p:nvPr>
            <p:ph type="subTitle" idx="15"/>
          </p:nvPr>
        </p:nvSpPr>
        <p:spPr>
          <a:xfrm>
            <a:off x="1012042" y="1729874"/>
            <a:ext cx="2571215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Modèle éparse</a:t>
            </a:r>
            <a:endParaRPr dirty="0"/>
          </a:p>
        </p:txBody>
      </p:sp>
      <p:grpSp>
        <p:nvGrpSpPr>
          <p:cNvPr id="2153" name="Google Shape;2153;p60"/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2154" name="Google Shape;2154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62" name="Google Shape;2162;p60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592621">
            <a:off x="188255" y="2917696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3" name="Google Shape;2163;p60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6831612" y="204793"/>
            <a:ext cx="1535572" cy="13756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2153;p60">
            <a:extLst>
              <a:ext uri="{FF2B5EF4-FFF2-40B4-BE49-F238E27FC236}">
                <a16:creationId xmlns:a16="http://schemas.microsoft.com/office/drawing/2014/main" id="{02EC5FB6-A34E-5EF6-F81A-223710A67AA1}"/>
              </a:ext>
            </a:extLst>
          </p:cNvPr>
          <p:cNvGrpSpPr/>
          <p:nvPr/>
        </p:nvGrpSpPr>
        <p:grpSpPr>
          <a:xfrm>
            <a:off x="2918909" y="4351448"/>
            <a:ext cx="76825" cy="76800"/>
            <a:chOff x="3104875" y="1099400"/>
            <a:chExt cx="76825" cy="76800"/>
          </a:xfrm>
        </p:grpSpPr>
        <p:sp>
          <p:nvSpPr>
            <p:cNvPr id="19" name="Google Shape;2154;p60">
              <a:extLst>
                <a:ext uri="{FF2B5EF4-FFF2-40B4-BE49-F238E27FC236}">
                  <a16:creationId xmlns:a16="http://schemas.microsoft.com/office/drawing/2014/main" id="{5C8D5526-773F-FD69-6052-BDE704CAA7E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55;p60">
              <a:extLst>
                <a:ext uri="{FF2B5EF4-FFF2-40B4-BE49-F238E27FC236}">
                  <a16:creationId xmlns:a16="http://schemas.microsoft.com/office/drawing/2014/main" id="{D9AB2C7A-DC79-B17D-E7C2-D849FEB4EF2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152;p60">
            <a:extLst>
              <a:ext uri="{FF2B5EF4-FFF2-40B4-BE49-F238E27FC236}">
                <a16:creationId xmlns:a16="http://schemas.microsoft.com/office/drawing/2014/main" id="{2A00445F-3FCF-AEAF-1422-223835695107}"/>
              </a:ext>
            </a:extLst>
          </p:cNvPr>
          <p:cNvSpPr txBox="1">
            <a:spLocks/>
          </p:cNvSpPr>
          <p:nvPr/>
        </p:nvSpPr>
        <p:spPr>
          <a:xfrm>
            <a:off x="1012042" y="1735977"/>
            <a:ext cx="257121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/>
              <a:t>Modèle éparse</a:t>
            </a:r>
            <a:endParaRPr lang="fr-FR" dirty="0"/>
          </a:p>
        </p:txBody>
      </p:sp>
      <p:sp>
        <p:nvSpPr>
          <p:cNvPr id="31" name="Google Shape;2152;p60">
            <a:extLst>
              <a:ext uri="{FF2B5EF4-FFF2-40B4-BE49-F238E27FC236}">
                <a16:creationId xmlns:a16="http://schemas.microsoft.com/office/drawing/2014/main" id="{0A8E66CA-FA43-A83D-E998-0BAD90650881}"/>
              </a:ext>
            </a:extLst>
          </p:cNvPr>
          <p:cNvSpPr txBox="1">
            <a:spLocks/>
          </p:cNvSpPr>
          <p:nvPr/>
        </p:nvSpPr>
        <p:spPr>
          <a:xfrm>
            <a:off x="5297501" y="1729874"/>
            <a:ext cx="257121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1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fr-FR" dirty="0"/>
              <a:t>Modèle dense</a:t>
            </a: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0035CB7B-F1AE-17FE-6278-B44B642A29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804" t="-68"/>
          <a:stretch/>
        </p:blipFill>
        <p:spPr>
          <a:xfrm>
            <a:off x="1012042" y="2382720"/>
            <a:ext cx="2571215" cy="209211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5C390DC6-5894-B015-691A-DBD8E8BB6E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9610" t="1561" b="-1"/>
          <a:stretch/>
        </p:blipFill>
        <p:spPr>
          <a:xfrm>
            <a:off x="5266441" y="2382720"/>
            <a:ext cx="2633335" cy="209211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1F69DF6D-A00A-8DA6-A49D-FA774E91EB42}"/>
              </a:ext>
            </a:extLst>
          </p:cNvPr>
          <p:cNvCxnSpPr/>
          <p:nvPr/>
        </p:nvCxnSpPr>
        <p:spPr>
          <a:xfrm>
            <a:off x="4572000" y="1821366"/>
            <a:ext cx="0" cy="28101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Google Shape;1251;p35">
            <a:extLst>
              <a:ext uri="{FF2B5EF4-FFF2-40B4-BE49-F238E27FC236}">
                <a16:creationId xmlns:a16="http://schemas.microsoft.com/office/drawing/2014/main" id="{85D8F5A8-5B8C-E85A-2C2A-EDB97A526E61}"/>
              </a:ext>
            </a:extLst>
          </p:cNvPr>
          <p:cNvSpPr txBox="1">
            <a:spLocks/>
          </p:cNvSpPr>
          <p:nvPr/>
        </p:nvSpPr>
        <p:spPr>
          <a:xfrm>
            <a:off x="118865" y="4777800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020619ED-3AD0-3B3D-4B15-52E8283C1225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215346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73DA0A-2627-F441-BB3B-0D8027563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47629"/>
            <a:ext cx="7717500" cy="572700"/>
          </a:xfrm>
        </p:spPr>
        <p:txBody>
          <a:bodyPr/>
          <a:lstStyle/>
          <a:p>
            <a:r>
              <a:rPr lang="fr-FR" dirty="0"/>
              <a:t>LE ROBOT ENTRAINÉ</a:t>
            </a:r>
          </a:p>
        </p:txBody>
      </p:sp>
      <p:sp>
        <p:nvSpPr>
          <p:cNvPr id="3" name="Google Shape;1251;p35">
            <a:extLst>
              <a:ext uri="{FF2B5EF4-FFF2-40B4-BE49-F238E27FC236}">
                <a16:creationId xmlns:a16="http://schemas.microsoft.com/office/drawing/2014/main" id="{5262FA4C-052D-EDA2-5261-B15F110E9955}"/>
              </a:ext>
            </a:extLst>
          </p:cNvPr>
          <p:cNvSpPr txBox="1">
            <a:spLocks/>
          </p:cNvSpPr>
          <p:nvPr/>
        </p:nvSpPr>
        <p:spPr>
          <a:xfrm>
            <a:off x="118865" y="4777800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pic>
        <p:nvPicPr>
          <p:cNvPr id="4" name="Média en ligne 3" title="Projet dep - Apprentissage par renforcement">
            <a:hlinkClick r:id="" action="ppaction://media"/>
            <a:extLst>
              <a:ext uri="{FF2B5EF4-FFF2-40B4-BE49-F238E27FC236}">
                <a16:creationId xmlns:a16="http://schemas.microsoft.com/office/drawing/2014/main" id="{8C2E19DB-2F00-78D7-7C91-0F7BD24F016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163604" y="1094130"/>
            <a:ext cx="4935655" cy="3701741"/>
          </a:xfrm>
          <a:prstGeom prst="rect">
            <a:avLst/>
          </a:prstGeom>
        </p:spPr>
      </p:pic>
      <p:pic>
        <p:nvPicPr>
          <p:cNvPr id="5" name="Google Shape;2162;p60">
            <a:extLst>
              <a:ext uri="{FF2B5EF4-FFF2-40B4-BE49-F238E27FC236}">
                <a16:creationId xmlns:a16="http://schemas.microsoft.com/office/drawing/2014/main" id="{57FB0F84-8EEB-41A0-50F7-49256C2767E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1592621">
            <a:off x="-94242" y="3785143"/>
            <a:ext cx="903663" cy="853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163;p60">
            <a:extLst>
              <a:ext uri="{FF2B5EF4-FFF2-40B4-BE49-F238E27FC236}">
                <a16:creationId xmlns:a16="http://schemas.microsoft.com/office/drawing/2014/main" id="{9FEFD1C0-9657-B8A9-399D-1F0C5E8B384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7737501">
            <a:off x="7523652" y="2210381"/>
            <a:ext cx="1195955" cy="1071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2153;p60">
            <a:extLst>
              <a:ext uri="{FF2B5EF4-FFF2-40B4-BE49-F238E27FC236}">
                <a16:creationId xmlns:a16="http://schemas.microsoft.com/office/drawing/2014/main" id="{1F1EAC2C-8371-2FC6-1C26-460AB3FB542A}"/>
              </a:ext>
            </a:extLst>
          </p:cNvPr>
          <p:cNvGrpSpPr/>
          <p:nvPr/>
        </p:nvGrpSpPr>
        <p:grpSpPr>
          <a:xfrm>
            <a:off x="1235075" y="1091575"/>
            <a:ext cx="76825" cy="76800"/>
            <a:chOff x="3104875" y="1099400"/>
            <a:chExt cx="76825" cy="76800"/>
          </a:xfrm>
        </p:grpSpPr>
        <p:sp>
          <p:nvSpPr>
            <p:cNvPr id="9" name="Google Shape;2154;p60">
              <a:extLst>
                <a:ext uri="{FF2B5EF4-FFF2-40B4-BE49-F238E27FC236}">
                  <a16:creationId xmlns:a16="http://schemas.microsoft.com/office/drawing/2014/main" id="{9866E08D-45EA-2154-73BF-FD15F2EFEE4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55;p60">
              <a:extLst>
                <a:ext uri="{FF2B5EF4-FFF2-40B4-BE49-F238E27FC236}">
                  <a16:creationId xmlns:a16="http://schemas.microsoft.com/office/drawing/2014/main" id="{427BCAC1-73C2-3AD4-7764-FABA22B0C69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2153;p60">
            <a:extLst>
              <a:ext uri="{FF2B5EF4-FFF2-40B4-BE49-F238E27FC236}">
                <a16:creationId xmlns:a16="http://schemas.microsoft.com/office/drawing/2014/main" id="{E9872A63-AE89-0926-91A9-1F2CE58AAAF9}"/>
              </a:ext>
            </a:extLst>
          </p:cNvPr>
          <p:cNvGrpSpPr/>
          <p:nvPr/>
        </p:nvGrpSpPr>
        <p:grpSpPr>
          <a:xfrm>
            <a:off x="1311900" y="3589827"/>
            <a:ext cx="76825" cy="76800"/>
            <a:chOff x="3104875" y="1099400"/>
            <a:chExt cx="76825" cy="76800"/>
          </a:xfrm>
        </p:grpSpPr>
        <p:sp>
          <p:nvSpPr>
            <p:cNvPr id="12" name="Google Shape;2154;p60">
              <a:extLst>
                <a:ext uri="{FF2B5EF4-FFF2-40B4-BE49-F238E27FC236}">
                  <a16:creationId xmlns:a16="http://schemas.microsoft.com/office/drawing/2014/main" id="{56C3CBE8-E2B9-DDC1-500E-CF1DE041B6F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55;p60">
              <a:extLst>
                <a:ext uri="{FF2B5EF4-FFF2-40B4-BE49-F238E27FC236}">
                  <a16:creationId xmlns:a16="http://schemas.microsoft.com/office/drawing/2014/main" id="{D7EBBBA8-FA7A-B8D2-F459-F186507ACFD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2153;p60">
            <a:extLst>
              <a:ext uri="{FF2B5EF4-FFF2-40B4-BE49-F238E27FC236}">
                <a16:creationId xmlns:a16="http://schemas.microsoft.com/office/drawing/2014/main" id="{61498E92-4513-D420-9127-413B4A11A5D4}"/>
              </a:ext>
            </a:extLst>
          </p:cNvPr>
          <p:cNvGrpSpPr/>
          <p:nvPr/>
        </p:nvGrpSpPr>
        <p:grpSpPr>
          <a:xfrm>
            <a:off x="7904898" y="1053175"/>
            <a:ext cx="76825" cy="76800"/>
            <a:chOff x="3104875" y="1099400"/>
            <a:chExt cx="76825" cy="76800"/>
          </a:xfrm>
        </p:grpSpPr>
        <p:sp>
          <p:nvSpPr>
            <p:cNvPr id="15" name="Google Shape;2154;p60">
              <a:extLst>
                <a:ext uri="{FF2B5EF4-FFF2-40B4-BE49-F238E27FC236}">
                  <a16:creationId xmlns:a16="http://schemas.microsoft.com/office/drawing/2014/main" id="{66671FCB-48F6-1B77-3711-4C5DA8AA9F5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55;p60">
              <a:extLst>
                <a:ext uri="{FF2B5EF4-FFF2-40B4-BE49-F238E27FC236}">
                  <a16:creationId xmlns:a16="http://schemas.microsoft.com/office/drawing/2014/main" id="{0AEF8EFE-9746-93E2-704F-B4BCD65BCCA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EAFC432F-E341-CC6E-5EE4-01CD29E4435A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520483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5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ET FUTUR DU PROJET</a:t>
            </a:r>
            <a:endParaRPr dirty="0"/>
          </a:p>
        </p:txBody>
      </p:sp>
      <p:sp>
        <p:nvSpPr>
          <p:cNvPr id="1857" name="Google Shape;1857;p53"/>
          <p:cNvSpPr txBox="1">
            <a:spLocks noGrp="1"/>
          </p:cNvSpPr>
          <p:nvPr>
            <p:ph type="subTitle" idx="1"/>
          </p:nvPr>
        </p:nvSpPr>
        <p:spPr>
          <a:xfrm>
            <a:off x="720000" y="1663116"/>
            <a:ext cx="4466400" cy="9339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Modèle fonctionnel mais avec quelques défauts</a:t>
            </a:r>
          </a:p>
          <a:p>
            <a:pPr marL="285750" indent="-285750"/>
            <a:r>
              <a:rPr lang="fr-FR" dirty="0"/>
              <a:t>Difficultés quand encerclé</a:t>
            </a:r>
          </a:p>
          <a:p>
            <a:pPr marL="285750" indent="-285750"/>
            <a:r>
              <a:rPr lang="fr-FR" dirty="0"/>
              <a:t>Difficultés pour certains mouvements délicats</a:t>
            </a:r>
          </a:p>
          <a:p>
            <a:pPr marL="285750" indent="-285750"/>
            <a:endParaRPr lang="fr-FR" dirty="0"/>
          </a:p>
          <a:p>
            <a:pPr marL="285750" indent="-285750"/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</a:t>
            </a:r>
            <a:endParaRPr dirty="0"/>
          </a:p>
        </p:txBody>
      </p:sp>
      <p:grpSp>
        <p:nvGrpSpPr>
          <p:cNvPr id="1858" name="Google Shape;1858;p53"/>
          <p:cNvGrpSpPr/>
          <p:nvPr/>
        </p:nvGrpSpPr>
        <p:grpSpPr>
          <a:xfrm>
            <a:off x="354725" y="4129488"/>
            <a:ext cx="76825" cy="76800"/>
            <a:chOff x="3104875" y="1099400"/>
            <a:chExt cx="76825" cy="76800"/>
          </a:xfrm>
        </p:grpSpPr>
        <p:sp>
          <p:nvSpPr>
            <p:cNvPr id="1859" name="Google Shape;1859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1" name="Google Shape;1861;p53"/>
          <p:cNvGrpSpPr/>
          <p:nvPr/>
        </p:nvGrpSpPr>
        <p:grpSpPr>
          <a:xfrm>
            <a:off x="919496" y="766231"/>
            <a:ext cx="76825" cy="76800"/>
            <a:chOff x="3104875" y="1099400"/>
            <a:chExt cx="76825" cy="76800"/>
          </a:xfrm>
        </p:grpSpPr>
        <p:sp>
          <p:nvSpPr>
            <p:cNvPr id="1862" name="Google Shape;1862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64" name="Google Shape;1864;p53"/>
          <p:cNvGrpSpPr/>
          <p:nvPr/>
        </p:nvGrpSpPr>
        <p:grpSpPr>
          <a:xfrm>
            <a:off x="5376475" y="3066125"/>
            <a:ext cx="76825" cy="76800"/>
            <a:chOff x="3104875" y="1099400"/>
            <a:chExt cx="76825" cy="76800"/>
          </a:xfrm>
        </p:grpSpPr>
        <p:sp>
          <p:nvSpPr>
            <p:cNvPr id="1865" name="Google Shape;1865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67" name="Google Shape;1867;p53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6219635" y="2590176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53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-8866461">
            <a:off x="7184037" y="1883943"/>
            <a:ext cx="1535572" cy="137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53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5673206" y="13670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53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5138385" y="3649387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53"/>
          <p:cNvPicPr preferRelativeResize="0"/>
          <p:nvPr/>
        </p:nvPicPr>
        <p:blipFill rotWithShape="1">
          <a:blip r:embed="rId7">
            <a:alphaModFix/>
          </a:blip>
          <a:srcRect l="25537" t="7152" r="23467" b="5838"/>
          <a:stretch/>
        </p:blipFill>
        <p:spPr>
          <a:xfrm>
            <a:off x="6634726" y="778425"/>
            <a:ext cx="1671077" cy="16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857;p53">
            <a:extLst>
              <a:ext uri="{FF2B5EF4-FFF2-40B4-BE49-F238E27FC236}">
                <a16:creationId xmlns:a16="http://schemas.microsoft.com/office/drawing/2014/main" id="{A0E86F7A-2D42-AF70-0BDC-3C8AAEC94F61}"/>
              </a:ext>
            </a:extLst>
          </p:cNvPr>
          <p:cNvSpPr txBox="1">
            <a:spLocks/>
          </p:cNvSpPr>
          <p:nvPr/>
        </p:nvSpPr>
        <p:spPr>
          <a:xfrm>
            <a:off x="431550" y="3363725"/>
            <a:ext cx="4466400" cy="93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/>
            <a:endParaRPr lang="fr-FR" dirty="0"/>
          </a:p>
          <a:p>
            <a:pPr marL="285750" indent="-285750"/>
            <a:endParaRPr lang="fr-FR" dirty="0"/>
          </a:p>
          <a:p>
            <a:pPr marL="0" indent="0">
              <a:buFont typeface="Anaheim"/>
              <a:buNone/>
            </a:pPr>
            <a:endParaRPr lang="fr-FR" dirty="0"/>
          </a:p>
          <a:p>
            <a:pPr marL="0" indent="0">
              <a:buFont typeface="Anaheim"/>
              <a:buNone/>
            </a:pPr>
            <a:r>
              <a:rPr lang="fr-FR" dirty="0"/>
              <a:t>	</a:t>
            </a:r>
          </a:p>
        </p:txBody>
      </p:sp>
      <p:sp>
        <p:nvSpPr>
          <p:cNvPr id="4" name="Google Shape;1857;p53">
            <a:extLst>
              <a:ext uri="{FF2B5EF4-FFF2-40B4-BE49-F238E27FC236}">
                <a16:creationId xmlns:a16="http://schemas.microsoft.com/office/drawing/2014/main" id="{68443D22-4A37-BD3C-6E33-DE571BC1AC26}"/>
              </a:ext>
            </a:extLst>
          </p:cNvPr>
          <p:cNvSpPr txBox="1">
            <a:spLocks/>
          </p:cNvSpPr>
          <p:nvPr/>
        </p:nvSpPr>
        <p:spPr>
          <a:xfrm>
            <a:off x="720000" y="3134261"/>
            <a:ext cx="4466400" cy="93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Anaheim"/>
              <a:buNone/>
            </a:pPr>
            <a:r>
              <a:rPr lang="fr-FR" b="1" dirty="0"/>
              <a:t>Pourrait être intéressant de le passer au réel</a:t>
            </a:r>
          </a:p>
          <a:p>
            <a:pPr marL="285750" indent="-285750"/>
            <a:r>
              <a:rPr lang="fr-FR" dirty="0" err="1"/>
              <a:t>Turtle</a:t>
            </a:r>
            <a:r>
              <a:rPr lang="fr-FR" dirty="0"/>
              <a:t> Bot</a:t>
            </a:r>
          </a:p>
          <a:p>
            <a:pPr marL="285750" indent="-285750"/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Font typeface="Anaheim"/>
              <a:buNone/>
            </a:pPr>
            <a:endParaRPr lang="fr-FR" dirty="0"/>
          </a:p>
          <a:p>
            <a:pPr marL="0" indent="0">
              <a:buFont typeface="Anaheim"/>
              <a:buNone/>
            </a:pPr>
            <a:r>
              <a:rPr lang="fr-FR" dirty="0"/>
              <a:t>	</a:t>
            </a:r>
          </a:p>
        </p:txBody>
      </p:sp>
      <p:sp>
        <p:nvSpPr>
          <p:cNvPr id="5" name="Google Shape;1251;p35">
            <a:extLst>
              <a:ext uri="{FF2B5EF4-FFF2-40B4-BE49-F238E27FC236}">
                <a16:creationId xmlns:a16="http://schemas.microsoft.com/office/drawing/2014/main" id="{F8C4F1B6-7552-1929-818E-C560FD9B57DC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7" name="Google Shape;1857;p53">
            <a:extLst>
              <a:ext uri="{FF2B5EF4-FFF2-40B4-BE49-F238E27FC236}">
                <a16:creationId xmlns:a16="http://schemas.microsoft.com/office/drawing/2014/main" id="{CC88D3D3-1786-CC24-D84B-D6346EBB8825}"/>
              </a:ext>
            </a:extLst>
          </p:cNvPr>
          <p:cNvSpPr txBox="1">
            <a:spLocks/>
          </p:cNvSpPr>
          <p:nvPr/>
        </p:nvSpPr>
        <p:spPr>
          <a:xfrm>
            <a:off x="720000" y="3947791"/>
            <a:ext cx="4466400" cy="933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naheim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Anaheim"/>
              <a:buNone/>
            </a:pPr>
            <a:r>
              <a:rPr lang="fr-FR" b="1" dirty="0"/>
              <a:t>Projet riche en nouvelles connaissances</a:t>
            </a:r>
            <a:endParaRPr lang="fr-FR" dirty="0"/>
          </a:p>
          <a:p>
            <a:pPr marL="285750" indent="-285750"/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Font typeface="Anaheim"/>
              <a:buNone/>
            </a:pPr>
            <a:endParaRPr lang="fr-FR" dirty="0"/>
          </a:p>
          <a:p>
            <a:pPr marL="0" indent="0">
              <a:buFont typeface="Anaheim"/>
              <a:buNone/>
            </a:pPr>
            <a:r>
              <a:rPr lang="fr-FR" dirty="0"/>
              <a:t>	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30AE3E-D373-2A36-78A7-DC676016BC98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884438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265;p63">
            <a:extLst>
              <a:ext uri="{FF2B5EF4-FFF2-40B4-BE49-F238E27FC236}">
                <a16:creationId xmlns:a16="http://schemas.microsoft.com/office/drawing/2014/main" id="{D1C1EE0D-EFA0-3213-4467-BB14D96B1B62}"/>
              </a:ext>
            </a:extLst>
          </p:cNvPr>
          <p:cNvSpPr txBox="1">
            <a:spLocks/>
          </p:cNvSpPr>
          <p:nvPr/>
        </p:nvSpPr>
        <p:spPr>
          <a:xfrm>
            <a:off x="1423019" y="1574370"/>
            <a:ext cx="6297962" cy="1973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 Black"/>
              <a:buNone/>
              <a:defRPr sz="8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Bebas Neue"/>
              <a:buNone/>
              <a:defRPr sz="48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fr-FR" sz="5400" dirty="0"/>
              <a:t>Merci pour votre attention!</a:t>
            </a:r>
          </a:p>
        </p:txBody>
      </p:sp>
      <p:pic>
        <p:nvPicPr>
          <p:cNvPr id="5" name="Google Shape;2281;p63">
            <a:extLst>
              <a:ext uri="{FF2B5EF4-FFF2-40B4-BE49-F238E27FC236}">
                <a16:creationId xmlns:a16="http://schemas.microsoft.com/office/drawing/2014/main" id="{81B2C3EE-584D-8B95-A6DE-EE87CC0E2A8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82;p63">
            <a:extLst>
              <a:ext uri="{FF2B5EF4-FFF2-40B4-BE49-F238E27FC236}">
                <a16:creationId xmlns:a16="http://schemas.microsoft.com/office/drawing/2014/main" id="{D57426BF-75FE-2982-7582-3E320FE669D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1099310" y="5512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283;p63">
            <a:extLst>
              <a:ext uri="{FF2B5EF4-FFF2-40B4-BE49-F238E27FC236}">
                <a16:creationId xmlns:a16="http://schemas.microsoft.com/office/drawing/2014/main" id="{B6332002-1D5A-D7BB-B67A-82CA1E5DC77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284;p63">
            <a:extLst>
              <a:ext uri="{FF2B5EF4-FFF2-40B4-BE49-F238E27FC236}">
                <a16:creationId xmlns:a16="http://schemas.microsoft.com/office/drawing/2014/main" id="{CC39EBCE-5F26-225C-820D-CE5EC1747E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982184" y="3396374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285;p63">
            <a:extLst>
              <a:ext uri="{FF2B5EF4-FFF2-40B4-BE49-F238E27FC236}">
                <a16:creationId xmlns:a16="http://schemas.microsoft.com/office/drawing/2014/main" id="{09E0D1F1-A554-A2EF-A24D-519824A0EDB8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566169" y="3873745"/>
            <a:ext cx="903663" cy="853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2286;p63">
            <a:extLst>
              <a:ext uri="{FF2B5EF4-FFF2-40B4-BE49-F238E27FC236}">
                <a16:creationId xmlns:a16="http://schemas.microsoft.com/office/drawing/2014/main" id="{A9C910D1-86FE-3312-ADAC-CFEB202B436B}"/>
              </a:ext>
            </a:extLst>
          </p:cNvPr>
          <p:cNvGrpSpPr/>
          <p:nvPr/>
        </p:nvGrpSpPr>
        <p:grpSpPr>
          <a:xfrm>
            <a:off x="6891975" y="620800"/>
            <a:ext cx="76825" cy="76800"/>
            <a:chOff x="3104875" y="1099400"/>
            <a:chExt cx="76825" cy="76800"/>
          </a:xfrm>
        </p:grpSpPr>
        <p:sp>
          <p:nvSpPr>
            <p:cNvPr id="11" name="Google Shape;2287;p63">
              <a:extLst>
                <a:ext uri="{FF2B5EF4-FFF2-40B4-BE49-F238E27FC236}">
                  <a16:creationId xmlns:a16="http://schemas.microsoft.com/office/drawing/2014/main" id="{3337313D-920E-B280-9832-5AD2ABB9F5C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88;p63">
              <a:extLst>
                <a:ext uri="{FF2B5EF4-FFF2-40B4-BE49-F238E27FC236}">
                  <a16:creationId xmlns:a16="http://schemas.microsoft.com/office/drawing/2014/main" id="{6261E531-9CD4-8C27-0A27-E0AD6D22F28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2289;p63">
            <a:extLst>
              <a:ext uri="{FF2B5EF4-FFF2-40B4-BE49-F238E27FC236}">
                <a16:creationId xmlns:a16="http://schemas.microsoft.com/office/drawing/2014/main" id="{EE905D04-FC6C-F1BE-3951-6339ADFF9EB1}"/>
              </a:ext>
            </a:extLst>
          </p:cNvPr>
          <p:cNvGrpSpPr/>
          <p:nvPr/>
        </p:nvGrpSpPr>
        <p:grpSpPr>
          <a:xfrm rot="1891135">
            <a:off x="1399937" y="4106218"/>
            <a:ext cx="76828" cy="76803"/>
            <a:chOff x="3104875" y="1099400"/>
            <a:chExt cx="76825" cy="76800"/>
          </a:xfrm>
        </p:grpSpPr>
        <p:sp>
          <p:nvSpPr>
            <p:cNvPr id="14" name="Google Shape;2290;p63">
              <a:extLst>
                <a:ext uri="{FF2B5EF4-FFF2-40B4-BE49-F238E27FC236}">
                  <a16:creationId xmlns:a16="http://schemas.microsoft.com/office/drawing/2014/main" id="{DB285B25-6530-0082-61FD-D9D308362F0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91;p63">
              <a:extLst>
                <a:ext uri="{FF2B5EF4-FFF2-40B4-BE49-F238E27FC236}">
                  <a16:creationId xmlns:a16="http://schemas.microsoft.com/office/drawing/2014/main" id="{0BB0FBC1-8B9B-6A11-5AE4-8314E6195EF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2292;p63">
            <a:extLst>
              <a:ext uri="{FF2B5EF4-FFF2-40B4-BE49-F238E27FC236}">
                <a16:creationId xmlns:a16="http://schemas.microsoft.com/office/drawing/2014/main" id="{1AAA28D2-71C4-42C1-BE25-4EE7D0ED2B21}"/>
              </a:ext>
            </a:extLst>
          </p:cNvPr>
          <p:cNvGrpSpPr/>
          <p:nvPr/>
        </p:nvGrpSpPr>
        <p:grpSpPr>
          <a:xfrm>
            <a:off x="2141475" y="1931863"/>
            <a:ext cx="76825" cy="76800"/>
            <a:chOff x="3104875" y="1099400"/>
            <a:chExt cx="76825" cy="76800"/>
          </a:xfrm>
        </p:grpSpPr>
        <p:sp>
          <p:nvSpPr>
            <p:cNvPr id="17" name="Google Shape;2293;p63">
              <a:extLst>
                <a:ext uri="{FF2B5EF4-FFF2-40B4-BE49-F238E27FC236}">
                  <a16:creationId xmlns:a16="http://schemas.microsoft.com/office/drawing/2014/main" id="{9646E0C7-998A-1F43-DB06-D60982146652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94;p63">
              <a:extLst>
                <a:ext uri="{FF2B5EF4-FFF2-40B4-BE49-F238E27FC236}">
                  <a16:creationId xmlns:a16="http://schemas.microsoft.com/office/drawing/2014/main" id="{63CB3A0F-8A27-DC6F-ADEF-3BCB8C4DE08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id="{21C5641C-E3E3-03D0-5D09-91493EA6576B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19392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7ED504-DB18-949F-5FCD-D04F9CB2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ANNEXE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5F05F177-DB2C-7F47-AE6C-21930692F4CC}"/>
              </a:ext>
            </a:extLst>
          </p:cNvPr>
          <p:cNvSpPr txBox="1">
            <a:spLocks/>
          </p:cNvSpPr>
          <p:nvPr/>
        </p:nvSpPr>
        <p:spPr>
          <a:xfrm>
            <a:off x="826379" y="1831466"/>
            <a:ext cx="2490439" cy="45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fr-FR" b="1" dirty="0"/>
              <a:t>Récompenses denses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2DA5079-7838-46B4-7A2C-5257AF587F51}"/>
              </a:ext>
            </a:extLst>
          </p:cNvPr>
          <p:cNvCxnSpPr/>
          <p:nvPr/>
        </p:nvCxnSpPr>
        <p:spPr>
          <a:xfrm>
            <a:off x="4572000" y="1821366"/>
            <a:ext cx="0" cy="28101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oogle Shape;1816;p51">
            <a:extLst>
              <a:ext uri="{FF2B5EF4-FFF2-40B4-BE49-F238E27FC236}">
                <a16:creationId xmlns:a16="http://schemas.microsoft.com/office/drawing/2014/main" id="{F930299C-D75C-09A5-6DE0-6E08274A20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8647" t="7960" r="8852" b="8336"/>
          <a:stretch/>
        </p:blipFill>
        <p:spPr>
          <a:xfrm rot="9298621">
            <a:off x="62277" y="570839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oogle Shape;1806;p51">
            <a:extLst>
              <a:ext uri="{FF2B5EF4-FFF2-40B4-BE49-F238E27FC236}">
                <a16:creationId xmlns:a16="http://schemas.microsoft.com/office/drawing/2014/main" id="{13359498-1EC2-60E2-1DB4-AFA0FCE4D60E}"/>
              </a:ext>
            </a:extLst>
          </p:cNvPr>
          <p:cNvGrpSpPr/>
          <p:nvPr/>
        </p:nvGrpSpPr>
        <p:grpSpPr>
          <a:xfrm>
            <a:off x="7113279" y="1312225"/>
            <a:ext cx="76825" cy="76800"/>
            <a:chOff x="3104875" y="1099400"/>
            <a:chExt cx="76825" cy="76800"/>
          </a:xfrm>
        </p:grpSpPr>
        <p:sp>
          <p:nvSpPr>
            <p:cNvPr id="11" name="Google Shape;1807;p51">
              <a:extLst>
                <a:ext uri="{FF2B5EF4-FFF2-40B4-BE49-F238E27FC236}">
                  <a16:creationId xmlns:a16="http://schemas.microsoft.com/office/drawing/2014/main" id="{26EB3336-E10C-80BF-22FC-B9361600347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08;p51">
              <a:extLst>
                <a:ext uri="{FF2B5EF4-FFF2-40B4-BE49-F238E27FC236}">
                  <a16:creationId xmlns:a16="http://schemas.microsoft.com/office/drawing/2014/main" id="{10A52347-CC5F-C8AB-DFC6-7F9CCFC4385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809;p51">
            <a:extLst>
              <a:ext uri="{FF2B5EF4-FFF2-40B4-BE49-F238E27FC236}">
                <a16:creationId xmlns:a16="http://schemas.microsoft.com/office/drawing/2014/main" id="{06DFEC5E-EEE1-F52C-8A20-5B9986C65309}"/>
              </a:ext>
            </a:extLst>
          </p:cNvPr>
          <p:cNvGrpSpPr/>
          <p:nvPr/>
        </p:nvGrpSpPr>
        <p:grpSpPr>
          <a:xfrm>
            <a:off x="1883904" y="837825"/>
            <a:ext cx="76825" cy="76800"/>
            <a:chOff x="3104875" y="1099400"/>
            <a:chExt cx="76825" cy="76800"/>
          </a:xfrm>
        </p:grpSpPr>
        <p:sp>
          <p:nvSpPr>
            <p:cNvPr id="14" name="Google Shape;1810;p51">
              <a:extLst>
                <a:ext uri="{FF2B5EF4-FFF2-40B4-BE49-F238E27FC236}">
                  <a16:creationId xmlns:a16="http://schemas.microsoft.com/office/drawing/2014/main" id="{00940098-A8E0-6EAC-194E-2EF412C22D1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811;p51">
              <a:extLst>
                <a:ext uri="{FF2B5EF4-FFF2-40B4-BE49-F238E27FC236}">
                  <a16:creationId xmlns:a16="http://schemas.microsoft.com/office/drawing/2014/main" id="{B4E27F91-625B-5F52-CBB6-44EFEFC8233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812;p51">
            <a:extLst>
              <a:ext uri="{FF2B5EF4-FFF2-40B4-BE49-F238E27FC236}">
                <a16:creationId xmlns:a16="http://schemas.microsoft.com/office/drawing/2014/main" id="{6B78F63B-FF0E-F660-43E3-880427D10A6F}"/>
              </a:ext>
            </a:extLst>
          </p:cNvPr>
          <p:cNvGrpSpPr/>
          <p:nvPr/>
        </p:nvGrpSpPr>
        <p:grpSpPr>
          <a:xfrm>
            <a:off x="4870450" y="4197150"/>
            <a:ext cx="76825" cy="76800"/>
            <a:chOff x="3104875" y="1099400"/>
            <a:chExt cx="76825" cy="76800"/>
          </a:xfrm>
        </p:grpSpPr>
        <p:sp>
          <p:nvSpPr>
            <p:cNvPr id="17" name="Google Shape;1813;p51">
              <a:extLst>
                <a:ext uri="{FF2B5EF4-FFF2-40B4-BE49-F238E27FC236}">
                  <a16:creationId xmlns:a16="http://schemas.microsoft.com/office/drawing/2014/main" id="{5C11DB84-CBF3-D54D-34B7-B51ED0AA985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14;p51">
              <a:extLst>
                <a:ext uri="{FF2B5EF4-FFF2-40B4-BE49-F238E27FC236}">
                  <a16:creationId xmlns:a16="http://schemas.microsoft.com/office/drawing/2014/main" id="{964346BD-FE2B-BDE0-7291-A3BBCB711A1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251;p35">
            <a:extLst>
              <a:ext uri="{FF2B5EF4-FFF2-40B4-BE49-F238E27FC236}">
                <a16:creationId xmlns:a16="http://schemas.microsoft.com/office/drawing/2014/main" id="{1849FDDB-FB30-4E37-EE01-253CA81A57CD}"/>
              </a:ext>
            </a:extLst>
          </p:cNvPr>
          <p:cNvSpPr txBox="1">
            <a:spLocks/>
          </p:cNvSpPr>
          <p:nvPr/>
        </p:nvSpPr>
        <p:spPr>
          <a:xfrm>
            <a:off x="118865" y="4777800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pic>
        <p:nvPicPr>
          <p:cNvPr id="22" name="Google Shape;1729;p51">
            <a:extLst>
              <a:ext uri="{FF2B5EF4-FFF2-40B4-BE49-F238E27FC236}">
                <a16:creationId xmlns:a16="http://schemas.microsoft.com/office/drawing/2014/main" id="{589D0A3E-5FCB-FF61-DC34-51C0F9152F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17256388">
            <a:off x="7601800" y="3607749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815;p51">
            <a:extLst>
              <a:ext uri="{FF2B5EF4-FFF2-40B4-BE49-F238E27FC236}">
                <a16:creationId xmlns:a16="http://schemas.microsoft.com/office/drawing/2014/main" id="{32639AA3-7804-CD16-D164-CEE3AA9BBFE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1203245">
            <a:off x="7416490" y="4249303"/>
            <a:ext cx="836637" cy="79048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Sous-titre 3">
            <a:extLst>
              <a:ext uri="{FF2B5EF4-FFF2-40B4-BE49-F238E27FC236}">
                <a16:creationId xmlns:a16="http://schemas.microsoft.com/office/drawing/2014/main" id="{1C02391F-EBC3-4A91-E06D-BFB7B7E69F86}"/>
              </a:ext>
            </a:extLst>
          </p:cNvPr>
          <p:cNvSpPr txBox="1">
            <a:spLocks/>
          </p:cNvSpPr>
          <p:nvPr/>
        </p:nvSpPr>
        <p:spPr>
          <a:xfrm>
            <a:off x="470731" y="2269380"/>
            <a:ext cx="4081344" cy="2108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lnSpc>
                <a:spcPct val="150000"/>
              </a:lnSpc>
              <a:buFont typeface="Montserrat"/>
              <a:buNone/>
            </a:pPr>
            <a:r>
              <a:rPr lang="fr-FR" u="sng" dirty="0"/>
              <a:t>A chaque timestep :</a:t>
            </a:r>
          </a:p>
          <a:p>
            <a:pPr marL="139700" indent="0">
              <a:lnSpc>
                <a:spcPct val="150000"/>
              </a:lnSpc>
              <a:buFont typeface="Montserrat"/>
              <a:buNone/>
            </a:pPr>
            <a:r>
              <a:rPr lang="fr-FR" dirty="0">
                <a:latin typeface="Montserrat" panose="00000500000000000000" pitchFamily="2" charset="0"/>
                <a:ea typeface="Cambria Math" panose="02040503050406030204" pitchFamily="18" charset="0"/>
              </a:rPr>
              <a:t>R(t) = </a:t>
            </a:r>
            <a:r>
              <a:rPr lang="fr-FR" b="0" i="0" u="none" strike="noStrike" baseline="0" dirty="0">
                <a:solidFill>
                  <a:schemeClr val="tx1"/>
                </a:solidFill>
                <a:latin typeface="Montserrat" panose="00000500000000000000" pitchFamily="2" charset="0"/>
              </a:rPr>
              <a:t>𝑅𝑠𝑝𝑒𝑒𝑑(𝑡)  + 2∗𝑅𝑜𝑏𝑠(𝑡) + 3∗𝑅𝑑𝑖𝑠𝑡(𝑡)</a:t>
            </a:r>
          </a:p>
          <a:p>
            <a:pPr marL="139700" indent="0">
              <a:lnSpc>
                <a:spcPct val="150000"/>
              </a:lnSpc>
              <a:buFont typeface="Montserrat"/>
              <a:buNone/>
            </a:pPr>
            <a:endParaRPr lang="fr-FR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fr-FR" b="0" i="0" u="none" strike="noStrike" baseline="0" dirty="0" err="1">
                <a:solidFill>
                  <a:schemeClr val="tx1"/>
                </a:solidFill>
                <a:latin typeface="Montserrat" panose="00000500000000000000" pitchFamily="2" charset="0"/>
              </a:rPr>
              <a:t>Rspeed</a:t>
            </a:r>
            <a:r>
              <a:rPr lang="fr-FR" b="0" i="0" u="none" strike="noStrike" baseline="0" dirty="0">
                <a:solidFill>
                  <a:schemeClr val="tx1"/>
                </a:solidFill>
                <a:latin typeface="Montserrat" panose="00000500000000000000" pitchFamily="2" charset="0"/>
              </a:rPr>
              <a:t>(t) = abs(v(t))</a:t>
            </a:r>
          </a:p>
          <a:p>
            <a:pPr>
              <a:lnSpc>
                <a:spcPct val="150000"/>
              </a:lnSpc>
            </a:pP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Robs(t) = </a:t>
            </a:r>
            <a:r>
              <a:rPr lang="fr-FR" dirty="0" err="1">
                <a:solidFill>
                  <a:schemeClr val="tx1"/>
                </a:solidFill>
                <a:latin typeface="Montserrat" panose="00000500000000000000" pitchFamily="2" charset="0"/>
              </a:rPr>
              <a:t>avg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(</a:t>
            </a:r>
            <a:r>
              <a:rPr lang="fr-FR" dirty="0" err="1">
                <a:solidFill>
                  <a:schemeClr val="tx1"/>
                </a:solidFill>
                <a:latin typeface="Montserrat" panose="00000500000000000000" pitchFamily="2" charset="0"/>
              </a:rPr>
              <a:t>distObs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(t))</a:t>
            </a:r>
            <a:r>
              <a:rPr lang="fr-FR" b="0" i="0" u="none" strike="noStrike" baseline="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dirty="0" err="1">
                <a:solidFill>
                  <a:schemeClr val="tx1"/>
                </a:solidFill>
                <a:latin typeface="Montserrat" panose="00000500000000000000" pitchFamily="2" charset="0"/>
              </a:rPr>
              <a:t>Rdist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(t) = - </a:t>
            </a:r>
            <a:r>
              <a:rPr lang="fr-FR" dirty="0" err="1">
                <a:solidFill>
                  <a:schemeClr val="tx1"/>
                </a:solidFill>
                <a:latin typeface="Montserrat" panose="00000500000000000000" pitchFamily="2" charset="0"/>
              </a:rPr>
              <a:t>dist</a:t>
            </a:r>
            <a:r>
              <a:rPr lang="fr-FR" dirty="0">
                <a:solidFill>
                  <a:schemeClr val="tx1"/>
                </a:solidFill>
                <a:latin typeface="Montserrat" panose="00000500000000000000" pitchFamily="2" charset="0"/>
              </a:rPr>
              <a:t> / 500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8FF0F19-425C-54BD-333E-F278798210C2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26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F278B0FE-4EB7-3CA9-09F3-8E2E997819AE}"/>
              </a:ext>
            </a:extLst>
          </p:cNvPr>
          <p:cNvSpPr txBox="1">
            <a:spLocks/>
          </p:cNvSpPr>
          <p:nvPr/>
        </p:nvSpPr>
        <p:spPr>
          <a:xfrm>
            <a:off x="5288236" y="1306098"/>
            <a:ext cx="3075059" cy="36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 algn="ctr">
              <a:buFont typeface="Montserrat"/>
              <a:buNone/>
            </a:pPr>
            <a:r>
              <a:rPr lang="fr-FR" b="1" dirty="0"/>
              <a:t>Idée : </a:t>
            </a:r>
            <a:r>
              <a:rPr lang="fr-FR" dirty="0"/>
              <a:t>Remplacer la sous récompense de distance aux obstacles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36F5E45-D9E1-2E8E-AFE8-07C7346CF653}"/>
                  </a:ext>
                </a:extLst>
              </p:cNvPr>
              <p:cNvSpPr txBox="1"/>
              <p:nvPr/>
            </p:nvSpPr>
            <p:spPr>
              <a:xfrm rot="10800000" flipH="1" flipV="1">
                <a:off x="4541520" y="2113681"/>
                <a:ext cx="4503420" cy="5371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𝑅𝑜𝑏𝑠</m:t>
                      </m:r>
                      <m:d>
                        <m:d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−12∗(</m:t>
                              </m:r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𝑎𝑣𝑔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𝑑𝑖𝑠𝑡𝑂𝑏𝑠</m:t>
                                  </m:r>
                                  <m:d>
                                    <m:dPr>
                                      <m:ctrlP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fr-F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−0,27)</m:t>
                              </m:r>
                            </m:sup>
                          </m:sSup>
                        </m:den>
                      </m:f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−0,04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B36F5E45-D9E1-2E8E-AFE8-07C7346CF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H="1" flipV="1">
                <a:off x="4541520" y="2113681"/>
                <a:ext cx="4503420" cy="537135"/>
              </a:xfrm>
              <a:prstGeom prst="rect">
                <a:avLst/>
              </a:prstGeom>
              <a:blipFill>
                <a:blip r:embed="rId5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Image 31">
            <a:extLst>
              <a:ext uri="{FF2B5EF4-FFF2-40B4-BE49-F238E27FC236}">
                <a16:creationId xmlns:a16="http://schemas.microsoft.com/office/drawing/2014/main" id="{49889F2D-BF50-FB98-815F-9BF51FF92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4412" y="2780850"/>
            <a:ext cx="2062705" cy="2029512"/>
          </a:xfrm>
          <a:prstGeom prst="rect">
            <a:avLst/>
          </a:prstGeom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556424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3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SOMMAIRE</a:t>
            </a:r>
            <a:endParaRPr dirty="0"/>
          </a:p>
        </p:txBody>
      </p:sp>
      <p:sp>
        <p:nvSpPr>
          <p:cNvPr id="1276" name="Google Shape;1276;p37"/>
          <p:cNvSpPr txBox="1">
            <a:spLocks noGrp="1"/>
          </p:cNvSpPr>
          <p:nvPr>
            <p:ph type="subTitle" idx="1"/>
          </p:nvPr>
        </p:nvSpPr>
        <p:spPr>
          <a:xfrm>
            <a:off x="5784713" y="152095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Simulation en 2D et 3D</a:t>
            </a:r>
            <a:endParaRPr dirty="0"/>
          </a:p>
        </p:txBody>
      </p:sp>
      <p:sp>
        <p:nvSpPr>
          <p:cNvPr id="1277" name="Google Shape;1277;p37"/>
          <p:cNvSpPr txBox="1">
            <a:spLocks noGrp="1"/>
          </p:cNvSpPr>
          <p:nvPr>
            <p:ph type="title" idx="2"/>
          </p:nvPr>
        </p:nvSpPr>
        <p:spPr>
          <a:xfrm>
            <a:off x="890575" y="152095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78" name="Google Shape;1278;p37"/>
          <p:cNvSpPr txBox="1">
            <a:spLocks noGrp="1"/>
          </p:cNvSpPr>
          <p:nvPr>
            <p:ph type="subTitle" idx="3"/>
          </p:nvPr>
        </p:nvSpPr>
        <p:spPr>
          <a:xfrm>
            <a:off x="1954644" y="152095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SIMULATEURS</a:t>
            </a:r>
            <a:endParaRPr dirty="0"/>
          </a:p>
        </p:txBody>
      </p:sp>
      <p:sp>
        <p:nvSpPr>
          <p:cNvPr id="1282" name="Google Shape;1282;p37"/>
          <p:cNvSpPr txBox="1">
            <a:spLocks noGrp="1"/>
          </p:cNvSpPr>
          <p:nvPr>
            <p:ph type="subTitle" idx="7"/>
          </p:nvPr>
        </p:nvSpPr>
        <p:spPr>
          <a:xfrm>
            <a:off x="5784713" y="278712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Principe et implémentation d’un modèle d’apprentissage</a:t>
            </a:r>
            <a:endParaRPr dirty="0"/>
          </a:p>
        </p:txBody>
      </p:sp>
      <p:sp>
        <p:nvSpPr>
          <p:cNvPr id="1283" name="Google Shape;1283;p37"/>
          <p:cNvSpPr txBox="1">
            <a:spLocks noGrp="1"/>
          </p:cNvSpPr>
          <p:nvPr>
            <p:ph type="title" idx="8"/>
          </p:nvPr>
        </p:nvSpPr>
        <p:spPr>
          <a:xfrm>
            <a:off x="890575" y="278712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84" name="Google Shape;1284;p37"/>
          <p:cNvSpPr txBox="1">
            <a:spLocks noGrp="1"/>
          </p:cNvSpPr>
          <p:nvPr>
            <p:ph type="subTitle" idx="9"/>
          </p:nvPr>
        </p:nvSpPr>
        <p:spPr>
          <a:xfrm>
            <a:off x="1954644" y="278712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APPRENTISSAGE PAR RENFORCEMENT</a:t>
            </a:r>
            <a:endParaRPr dirty="0"/>
          </a:p>
        </p:txBody>
      </p:sp>
      <p:sp>
        <p:nvSpPr>
          <p:cNvPr id="1288" name="Google Shape;1288;p37"/>
          <p:cNvSpPr txBox="1">
            <a:spLocks noGrp="1"/>
          </p:cNvSpPr>
          <p:nvPr>
            <p:ph type="subTitle" idx="16"/>
          </p:nvPr>
        </p:nvSpPr>
        <p:spPr>
          <a:xfrm>
            <a:off x="5784713" y="4053290"/>
            <a:ext cx="24687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Étude du modèle entrainé</a:t>
            </a:r>
            <a:endParaRPr dirty="0"/>
          </a:p>
        </p:txBody>
      </p:sp>
      <p:sp>
        <p:nvSpPr>
          <p:cNvPr id="1289" name="Google Shape;1289;p37"/>
          <p:cNvSpPr txBox="1">
            <a:spLocks noGrp="1"/>
          </p:cNvSpPr>
          <p:nvPr>
            <p:ph type="title" idx="17"/>
          </p:nvPr>
        </p:nvSpPr>
        <p:spPr>
          <a:xfrm>
            <a:off x="890575" y="4053290"/>
            <a:ext cx="976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290" name="Google Shape;1290;p37"/>
          <p:cNvSpPr txBox="1">
            <a:spLocks noGrp="1"/>
          </p:cNvSpPr>
          <p:nvPr>
            <p:ph type="subTitle" idx="18"/>
          </p:nvPr>
        </p:nvSpPr>
        <p:spPr>
          <a:xfrm>
            <a:off x="1954644" y="4053290"/>
            <a:ext cx="3742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RESULTATS</a:t>
            </a:r>
            <a:endParaRPr dirty="0"/>
          </a:p>
        </p:txBody>
      </p:sp>
      <p:grpSp>
        <p:nvGrpSpPr>
          <p:cNvPr id="1291" name="Google Shape;1291;p37"/>
          <p:cNvGrpSpPr/>
          <p:nvPr/>
        </p:nvGrpSpPr>
        <p:grpSpPr>
          <a:xfrm>
            <a:off x="7429225" y="1024425"/>
            <a:ext cx="76825" cy="76800"/>
            <a:chOff x="3104875" y="1099400"/>
            <a:chExt cx="76825" cy="76800"/>
          </a:xfrm>
        </p:grpSpPr>
        <p:sp>
          <p:nvSpPr>
            <p:cNvPr id="1292" name="Google Shape;1292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4" name="Google Shape;1294;p37"/>
          <p:cNvGrpSpPr/>
          <p:nvPr/>
        </p:nvGrpSpPr>
        <p:grpSpPr>
          <a:xfrm>
            <a:off x="1469800" y="605875"/>
            <a:ext cx="76825" cy="76800"/>
            <a:chOff x="3104875" y="1099400"/>
            <a:chExt cx="76825" cy="76800"/>
          </a:xfrm>
        </p:grpSpPr>
        <p:sp>
          <p:nvSpPr>
            <p:cNvPr id="1295" name="Google Shape;1295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7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97" name="Google Shape;1297;p37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9296825">
            <a:off x="7261373" y="109212"/>
            <a:ext cx="1647828" cy="1070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2525;p64">
            <a:extLst>
              <a:ext uri="{FF2B5EF4-FFF2-40B4-BE49-F238E27FC236}">
                <a16:creationId xmlns:a16="http://schemas.microsoft.com/office/drawing/2014/main" id="{5CCD376D-4048-1816-691B-54C96B24E991}"/>
              </a:ext>
            </a:extLst>
          </p:cNvPr>
          <p:cNvGrpSpPr/>
          <p:nvPr/>
        </p:nvGrpSpPr>
        <p:grpSpPr>
          <a:xfrm>
            <a:off x="4678095" y="1494848"/>
            <a:ext cx="530465" cy="536704"/>
            <a:chOff x="5394364" y="2287896"/>
            <a:chExt cx="595025" cy="602023"/>
          </a:xfrm>
        </p:grpSpPr>
        <p:sp>
          <p:nvSpPr>
            <p:cNvPr id="15" name="Google Shape;2526;p64">
              <a:extLst>
                <a:ext uri="{FF2B5EF4-FFF2-40B4-BE49-F238E27FC236}">
                  <a16:creationId xmlns:a16="http://schemas.microsoft.com/office/drawing/2014/main" id="{F85B6FCD-D4EE-3C4C-22A3-6CB0A2F97B81}"/>
                </a:ext>
              </a:extLst>
            </p:cNvPr>
            <p:cNvSpPr/>
            <p:nvPr/>
          </p:nvSpPr>
          <p:spPr>
            <a:xfrm>
              <a:off x="5505906" y="2407796"/>
              <a:ext cx="43085" cy="62156"/>
            </a:xfrm>
            <a:custGeom>
              <a:avLst/>
              <a:gdLst/>
              <a:ahLst/>
              <a:cxnLst/>
              <a:rect l="l" t="t" r="r" b="b"/>
              <a:pathLst>
                <a:path w="1299" h="1874" extrusionOk="0">
                  <a:moveTo>
                    <a:pt x="766" y="533"/>
                  </a:moveTo>
                  <a:lnTo>
                    <a:pt x="766" y="1342"/>
                  </a:lnTo>
                  <a:lnTo>
                    <a:pt x="532" y="1342"/>
                  </a:lnTo>
                  <a:lnTo>
                    <a:pt x="532" y="533"/>
                  </a:lnTo>
                  <a:close/>
                  <a:moveTo>
                    <a:pt x="373" y="1"/>
                  </a:moveTo>
                  <a:cubicBezTo>
                    <a:pt x="168" y="1"/>
                    <a:pt x="0" y="168"/>
                    <a:pt x="0" y="374"/>
                  </a:cubicBezTo>
                  <a:lnTo>
                    <a:pt x="0" y="1501"/>
                  </a:lnTo>
                  <a:cubicBezTo>
                    <a:pt x="0" y="1706"/>
                    <a:pt x="168" y="1874"/>
                    <a:pt x="373" y="1874"/>
                  </a:cubicBezTo>
                  <a:lnTo>
                    <a:pt x="926" y="1874"/>
                  </a:lnTo>
                  <a:cubicBezTo>
                    <a:pt x="1131" y="1874"/>
                    <a:pt x="1298" y="1706"/>
                    <a:pt x="1298" y="1501"/>
                  </a:cubicBezTo>
                  <a:lnTo>
                    <a:pt x="1298" y="374"/>
                  </a:lnTo>
                  <a:cubicBezTo>
                    <a:pt x="1298" y="168"/>
                    <a:pt x="1132" y="1"/>
                    <a:pt x="9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highlight>
                  <a:srgbClr val="0000FF"/>
                </a:highlight>
              </a:endParaRPr>
            </a:p>
          </p:txBody>
        </p:sp>
        <p:sp>
          <p:nvSpPr>
            <p:cNvPr id="16" name="Google Shape;2527;p64">
              <a:extLst>
                <a:ext uri="{FF2B5EF4-FFF2-40B4-BE49-F238E27FC236}">
                  <a16:creationId xmlns:a16="http://schemas.microsoft.com/office/drawing/2014/main" id="{2A4EBE6B-9EBD-3F14-5261-2E492A1CB6FD}"/>
                </a:ext>
              </a:extLst>
            </p:cNvPr>
            <p:cNvSpPr/>
            <p:nvPr/>
          </p:nvSpPr>
          <p:spPr>
            <a:xfrm>
              <a:off x="5624148" y="2742025"/>
              <a:ext cx="39171" cy="39204"/>
            </a:xfrm>
            <a:custGeom>
              <a:avLst/>
              <a:gdLst/>
              <a:ahLst/>
              <a:cxnLst/>
              <a:rect l="l" t="t" r="r" b="b"/>
              <a:pathLst>
                <a:path w="1181" h="1182" extrusionOk="0">
                  <a:moveTo>
                    <a:pt x="590" y="532"/>
                  </a:moveTo>
                  <a:cubicBezTo>
                    <a:pt x="622" y="532"/>
                    <a:pt x="649" y="558"/>
                    <a:pt x="649" y="591"/>
                  </a:cubicBezTo>
                  <a:cubicBezTo>
                    <a:pt x="649" y="623"/>
                    <a:pt x="622" y="649"/>
                    <a:pt x="590" y="649"/>
                  </a:cubicBezTo>
                  <a:cubicBezTo>
                    <a:pt x="558" y="649"/>
                    <a:pt x="532" y="623"/>
                    <a:pt x="532" y="591"/>
                  </a:cubicBezTo>
                  <a:cubicBezTo>
                    <a:pt x="532" y="558"/>
                    <a:pt x="558" y="532"/>
                    <a:pt x="590" y="532"/>
                  </a:cubicBezTo>
                  <a:close/>
                  <a:moveTo>
                    <a:pt x="590" y="0"/>
                  </a:moveTo>
                  <a:cubicBezTo>
                    <a:pt x="265" y="0"/>
                    <a:pt x="0" y="265"/>
                    <a:pt x="0" y="591"/>
                  </a:cubicBezTo>
                  <a:cubicBezTo>
                    <a:pt x="0" y="916"/>
                    <a:pt x="265" y="1181"/>
                    <a:pt x="590" y="1181"/>
                  </a:cubicBezTo>
                  <a:cubicBezTo>
                    <a:pt x="916" y="1181"/>
                    <a:pt x="1181" y="916"/>
                    <a:pt x="1181" y="591"/>
                  </a:cubicBezTo>
                  <a:cubicBezTo>
                    <a:pt x="1181" y="265"/>
                    <a:pt x="916" y="0"/>
                    <a:pt x="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highlight>
                  <a:srgbClr val="0000FF"/>
                </a:highlight>
              </a:endParaRPr>
            </a:p>
          </p:txBody>
        </p:sp>
        <p:sp>
          <p:nvSpPr>
            <p:cNvPr id="17" name="Google Shape;2528;p64">
              <a:extLst>
                <a:ext uri="{FF2B5EF4-FFF2-40B4-BE49-F238E27FC236}">
                  <a16:creationId xmlns:a16="http://schemas.microsoft.com/office/drawing/2014/main" id="{210F7886-A0BA-9164-037B-D80006308432}"/>
                </a:ext>
              </a:extLst>
            </p:cNvPr>
            <p:cNvSpPr/>
            <p:nvPr/>
          </p:nvSpPr>
          <p:spPr>
            <a:xfrm>
              <a:off x="5394364" y="2303385"/>
              <a:ext cx="595025" cy="586534"/>
            </a:xfrm>
            <a:custGeom>
              <a:avLst/>
              <a:gdLst/>
              <a:ahLst/>
              <a:cxnLst/>
              <a:rect l="l" t="t" r="r" b="b"/>
              <a:pathLst>
                <a:path w="17940" h="17684" extrusionOk="0">
                  <a:moveTo>
                    <a:pt x="4567" y="563"/>
                  </a:moveTo>
                  <a:cubicBezTo>
                    <a:pt x="4864" y="772"/>
                    <a:pt x="5085" y="1221"/>
                    <a:pt x="5161" y="1747"/>
                  </a:cubicBezTo>
                  <a:cubicBezTo>
                    <a:pt x="5158" y="1774"/>
                    <a:pt x="5155" y="1802"/>
                    <a:pt x="5152" y="1830"/>
                  </a:cubicBezTo>
                  <a:lnTo>
                    <a:pt x="4147" y="1830"/>
                  </a:lnTo>
                  <a:cubicBezTo>
                    <a:pt x="4084" y="1830"/>
                    <a:pt x="4022" y="1833"/>
                    <a:pt x="3962" y="1840"/>
                  </a:cubicBezTo>
                  <a:cubicBezTo>
                    <a:pt x="4023" y="1274"/>
                    <a:pt x="4252" y="784"/>
                    <a:pt x="4567" y="563"/>
                  </a:cubicBezTo>
                  <a:close/>
                  <a:moveTo>
                    <a:pt x="6292" y="563"/>
                  </a:moveTo>
                  <a:cubicBezTo>
                    <a:pt x="6662" y="824"/>
                    <a:pt x="6914" y="1456"/>
                    <a:pt x="6914" y="2148"/>
                  </a:cubicBezTo>
                  <a:cubicBezTo>
                    <a:pt x="6914" y="2839"/>
                    <a:pt x="6662" y="3471"/>
                    <a:pt x="6292" y="3733"/>
                  </a:cubicBezTo>
                  <a:cubicBezTo>
                    <a:pt x="5921" y="3471"/>
                    <a:pt x="5669" y="2840"/>
                    <a:pt x="5669" y="2148"/>
                  </a:cubicBezTo>
                  <a:cubicBezTo>
                    <a:pt x="5669" y="1456"/>
                    <a:pt x="5921" y="824"/>
                    <a:pt x="6292" y="563"/>
                  </a:cubicBezTo>
                  <a:close/>
                  <a:moveTo>
                    <a:pt x="1154" y="4489"/>
                  </a:moveTo>
                  <a:cubicBezTo>
                    <a:pt x="1293" y="4489"/>
                    <a:pt x="1406" y="4602"/>
                    <a:pt x="1406" y="4740"/>
                  </a:cubicBezTo>
                  <a:cubicBezTo>
                    <a:pt x="1406" y="4879"/>
                    <a:pt x="1293" y="4992"/>
                    <a:pt x="1154" y="4992"/>
                  </a:cubicBezTo>
                  <a:lnTo>
                    <a:pt x="785" y="4992"/>
                  </a:lnTo>
                  <a:cubicBezTo>
                    <a:pt x="645" y="4992"/>
                    <a:pt x="533" y="4879"/>
                    <a:pt x="533" y="4740"/>
                  </a:cubicBezTo>
                  <a:cubicBezTo>
                    <a:pt x="533" y="4602"/>
                    <a:pt x="645" y="4489"/>
                    <a:pt x="785" y="4489"/>
                  </a:cubicBezTo>
                  <a:close/>
                  <a:moveTo>
                    <a:pt x="2512" y="4489"/>
                  </a:moveTo>
                  <a:lnTo>
                    <a:pt x="2512" y="5408"/>
                  </a:lnTo>
                  <a:cubicBezTo>
                    <a:pt x="2512" y="5833"/>
                    <a:pt x="2675" y="6220"/>
                    <a:pt x="2941" y="6510"/>
                  </a:cubicBezTo>
                  <a:lnTo>
                    <a:pt x="1671" y="6510"/>
                  </a:lnTo>
                  <a:cubicBezTo>
                    <a:pt x="1119" y="6510"/>
                    <a:pt x="669" y="6065"/>
                    <a:pt x="661" y="5513"/>
                  </a:cubicBezTo>
                  <a:lnTo>
                    <a:pt x="661" y="5513"/>
                  </a:lnTo>
                  <a:cubicBezTo>
                    <a:pt x="701" y="5521"/>
                    <a:pt x="743" y="5524"/>
                    <a:pt x="785" y="5524"/>
                  </a:cubicBezTo>
                  <a:lnTo>
                    <a:pt x="1154" y="5524"/>
                  </a:lnTo>
                  <a:cubicBezTo>
                    <a:pt x="1586" y="5524"/>
                    <a:pt x="1937" y="5173"/>
                    <a:pt x="1937" y="4740"/>
                  </a:cubicBezTo>
                  <a:cubicBezTo>
                    <a:pt x="1937" y="4652"/>
                    <a:pt x="1923" y="4568"/>
                    <a:pt x="1896" y="4489"/>
                  </a:cubicBezTo>
                  <a:close/>
                  <a:moveTo>
                    <a:pt x="5145" y="2360"/>
                  </a:moveTo>
                  <a:cubicBezTo>
                    <a:pt x="5197" y="3228"/>
                    <a:pt x="5570" y="3957"/>
                    <a:pt x="6124" y="4254"/>
                  </a:cubicBezTo>
                  <a:cubicBezTo>
                    <a:pt x="6175" y="4281"/>
                    <a:pt x="6233" y="4296"/>
                    <a:pt x="6292" y="4296"/>
                  </a:cubicBezTo>
                  <a:cubicBezTo>
                    <a:pt x="6350" y="4296"/>
                    <a:pt x="6409" y="4280"/>
                    <a:pt x="6460" y="4254"/>
                  </a:cubicBezTo>
                  <a:cubicBezTo>
                    <a:pt x="6541" y="4211"/>
                    <a:pt x="6617" y="4157"/>
                    <a:pt x="6690" y="4097"/>
                  </a:cubicBezTo>
                  <a:lnTo>
                    <a:pt x="6690" y="5408"/>
                  </a:lnTo>
                  <a:cubicBezTo>
                    <a:pt x="6690" y="6016"/>
                    <a:pt x="6195" y="6510"/>
                    <a:pt x="5587" y="6510"/>
                  </a:cubicBezTo>
                  <a:lnTo>
                    <a:pt x="4147" y="6510"/>
                  </a:lnTo>
                  <a:cubicBezTo>
                    <a:pt x="3539" y="6510"/>
                    <a:pt x="3044" y="6016"/>
                    <a:pt x="3044" y="5408"/>
                  </a:cubicBezTo>
                  <a:lnTo>
                    <a:pt x="3044" y="3463"/>
                  </a:lnTo>
                  <a:cubicBezTo>
                    <a:pt x="3044" y="2855"/>
                    <a:pt x="3539" y="2360"/>
                    <a:pt x="4147" y="2360"/>
                  </a:cubicBezTo>
                  <a:close/>
                  <a:moveTo>
                    <a:pt x="16969" y="5114"/>
                  </a:moveTo>
                  <a:lnTo>
                    <a:pt x="16969" y="5114"/>
                  </a:lnTo>
                  <a:cubicBezTo>
                    <a:pt x="17001" y="5214"/>
                    <a:pt x="17033" y="5319"/>
                    <a:pt x="17059" y="5427"/>
                  </a:cubicBezTo>
                  <a:cubicBezTo>
                    <a:pt x="17225" y="6102"/>
                    <a:pt x="17172" y="6673"/>
                    <a:pt x="16903" y="7136"/>
                  </a:cubicBezTo>
                  <a:cubicBezTo>
                    <a:pt x="16744" y="6997"/>
                    <a:pt x="16570" y="6874"/>
                    <a:pt x="16385" y="6770"/>
                  </a:cubicBezTo>
                  <a:cubicBezTo>
                    <a:pt x="16457" y="6691"/>
                    <a:pt x="16528" y="6603"/>
                    <a:pt x="16595" y="6503"/>
                  </a:cubicBezTo>
                  <a:cubicBezTo>
                    <a:pt x="16895" y="6058"/>
                    <a:pt x="16986" y="5574"/>
                    <a:pt x="16969" y="5114"/>
                  </a:cubicBezTo>
                  <a:close/>
                  <a:moveTo>
                    <a:pt x="4874" y="7042"/>
                  </a:moveTo>
                  <a:cubicBezTo>
                    <a:pt x="4807" y="7548"/>
                    <a:pt x="4709" y="8038"/>
                    <a:pt x="4583" y="8503"/>
                  </a:cubicBezTo>
                  <a:cubicBezTo>
                    <a:pt x="4366" y="7920"/>
                    <a:pt x="4247" y="7410"/>
                    <a:pt x="4183" y="7042"/>
                  </a:cubicBezTo>
                  <a:close/>
                  <a:moveTo>
                    <a:pt x="11008" y="7751"/>
                  </a:moveTo>
                  <a:lnTo>
                    <a:pt x="11008" y="8981"/>
                  </a:lnTo>
                  <a:lnTo>
                    <a:pt x="10748" y="8981"/>
                  </a:lnTo>
                  <a:lnTo>
                    <a:pt x="10748" y="7751"/>
                  </a:lnTo>
                  <a:close/>
                  <a:moveTo>
                    <a:pt x="7518" y="8788"/>
                  </a:moveTo>
                  <a:cubicBezTo>
                    <a:pt x="8287" y="8788"/>
                    <a:pt x="8913" y="9413"/>
                    <a:pt x="8913" y="10182"/>
                  </a:cubicBezTo>
                  <a:cubicBezTo>
                    <a:pt x="8913" y="10951"/>
                    <a:pt x="8287" y="11576"/>
                    <a:pt x="7518" y="11576"/>
                  </a:cubicBezTo>
                  <a:cubicBezTo>
                    <a:pt x="6749" y="11576"/>
                    <a:pt x="6124" y="10951"/>
                    <a:pt x="6124" y="10182"/>
                  </a:cubicBezTo>
                  <a:cubicBezTo>
                    <a:pt x="6124" y="9413"/>
                    <a:pt x="6749" y="8788"/>
                    <a:pt x="7518" y="8788"/>
                  </a:cubicBezTo>
                  <a:close/>
                  <a:moveTo>
                    <a:pt x="7192" y="5715"/>
                  </a:moveTo>
                  <a:lnTo>
                    <a:pt x="9297" y="6857"/>
                  </a:lnTo>
                  <a:cubicBezTo>
                    <a:pt x="9367" y="6895"/>
                    <a:pt x="9446" y="6916"/>
                    <a:pt x="9526" y="6916"/>
                  </a:cubicBezTo>
                  <a:lnTo>
                    <a:pt x="10216" y="6916"/>
                  </a:lnTo>
                  <a:lnTo>
                    <a:pt x="10216" y="9813"/>
                  </a:lnTo>
                  <a:cubicBezTo>
                    <a:pt x="10216" y="9960"/>
                    <a:pt x="10335" y="10079"/>
                    <a:pt x="10482" y="10079"/>
                  </a:cubicBezTo>
                  <a:cubicBezTo>
                    <a:pt x="10628" y="10079"/>
                    <a:pt x="10748" y="9960"/>
                    <a:pt x="10748" y="9813"/>
                  </a:cubicBezTo>
                  <a:lnTo>
                    <a:pt x="10748" y="9513"/>
                  </a:lnTo>
                  <a:lnTo>
                    <a:pt x="11135" y="9513"/>
                  </a:lnTo>
                  <a:cubicBezTo>
                    <a:pt x="11358" y="9513"/>
                    <a:pt x="11540" y="9330"/>
                    <a:pt x="11540" y="9107"/>
                  </a:cubicBezTo>
                  <a:lnTo>
                    <a:pt x="11540" y="7625"/>
                  </a:lnTo>
                  <a:cubicBezTo>
                    <a:pt x="11540" y="7402"/>
                    <a:pt x="11358" y="7220"/>
                    <a:pt x="11135" y="7220"/>
                  </a:cubicBezTo>
                  <a:lnTo>
                    <a:pt x="10748" y="7220"/>
                  </a:lnTo>
                  <a:lnTo>
                    <a:pt x="10748" y="6916"/>
                  </a:lnTo>
                  <a:lnTo>
                    <a:pt x="13194" y="6916"/>
                  </a:lnTo>
                  <a:cubicBezTo>
                    <a:pt x="12399" y="7462"/>
                    <a:pt x="11875" y="8379"/>
                    <a:pt x="11875" y="9416"/>
                  </a:cubicBezTo>
                  <a:cubicBezTo>
                    <a:pt x="11875" y="10261"/>
                    <a:pt x="12223" y="11026"/>
                    <a:pt x="12783" y="11576"/>
                  </a:cubicBezTo>
                  <a:lnTo>
                    <a:pt x="10748" y="11576"/>
                  </a:lnTo>
                  <a:lnTo>
                    <a:pt x="10748" y="11267"/>
                  </a:lnTo>
                  <a:cubicBezTo>
                    <a:pt x="10748" y="11121"/>
                    <a:pt x="10628" y="11001"/>
                    <a:pt x="10482" y="11001"/>
                  </a:cubicBezTo>
                  <a:cubicBezTo>
                    <a:pt x="10335" y="11001"/>
                    <a:pt x="10216" y="11121"/>
                    <a:pt x="10216" y="11267"/>
                  </a:cubicBezTo>
                  <a:lnTo>
                    <a:pt x="10216" y="11576"/>
                  </a:lnTo>
                  <a:lnTo>
                    <a:pt x="8912" y="11576"/>
                  </a:lnTo>
                  <a:lnTo>
                    <a:pt x="8912" y="11510"/>
                  </a:lnTo>
                  <a:cubicBezTo>
                    <a:pt x="9241" y="11164"/>
                    <a:pt x="9445" y="10696"/>
                    <a:pt x="9445" y="10182"/>
                  </a:cubicBezTo>
                  <a:cubicBezTo>
                    <a:pt x="9445" y="9120"/>
                    <a:pt x="8580" y="8257"/>
                    <a:pt x="7518" y="8257"/>
                  </a:cubicBezTo>
                  <a:cubicBezTo>
                    <a:pt x="6457" y="8257"/>
                    <a:pt x="5592" y="9120"/>
                    <a:pt x="5592" y="10182"/>
                  </a:cubicBezTo>
                  <a:cubicBezTo>
                    <a:pt x="5592" y="10278"/>
                    <a:pt x="5601" y="10372"/>
                    <a:pt x="5614" y="10464"/>
                  </a:cubicBezTo>
                  <a:cubicBezTo>
                    <a:pt x="5327" y="10057"/>
                    <a:pt x="5095" y="9651"/>
                    <a:pt x="4907" y="9262"/>
                  </a:cubicBezTo>
                  <a:cubicBezTo>
                    <a:pt x="5142" y="8578"/>
                    <a:pt x="5310" y="7828"/>
                    <a:pt x="5410" y="7042"/>
                  </a:cubicBezTo>
                  <a:lnTo>
                    <a:pt x="5587" y="7042"/>
                  </a:lnTo>
                  <a:cubicBezTo>
                    <a:pt x="6383" y="7042"/>
                    <a:pt x="7048" y="6469"/>
                    <a:pt x="7192" y="5715"/>
                  </a:cubicBezTo>
                  <a:close/>
                  <a:moveTo>
                    <a:pt x="14908" y="6916"/>
                  </a:moveTo>
                  <a:cubicBezTo>
                    <a:pt x="16287" y="6916"/>
                    <a:pt x="17408" y="8037"/>
                    <a:pt x="17408" y="9416"/>
                  </a:cubicBezTo>
                  <a:cubicBezTo>
                    <a:pt x="17408" y="10795"/>
                    <a:pt x="16287" y="11916"/>
                    <a:pt x="14908" y="11916"/>
                  </a:cubicBezTo>
                  <a:cubicBezTo>
                    <a:pt x="13529" y="11916"/>
                    <a:pt x="12407" y="10795"/>
                    <a:pt x="12407" y="9416"/>
                  </a:cubicBezTo>
                  <a:cubicBezTo>
                    <a:pt x="12407" y="8037"/>
                    <a:pt x="13529" y="6916"/>
                    <a:pt x="14908" y="6916"/>
                  </a:cubicBezTo>
                  <a:close/>
                  <a:moveTo>
                    <a:pt x="15154" y="13765"/>
                  </a:moveTo>
                  <a:lnTo>
                    <a:pt x="15154" y="13864"/>
                  </a:lnTo>
                  <a:lnTo>
                    <a:pt x="15154" y="13865"/>
                  </a:lnTo>
                  <a:cubicBezTo>
                    <a:pt x="15137" y="13855"/>
                    <a:pt x="15127" y="13836"/>
                    <a:pt x="15127" y="13816"/>
                  </a:cubicBezTo>
                  <a:cubicBezTo>
                    <a:pt x="15127" y="13794"/>
                    <a:pt x="15137" y="13777"/>
                    <a:pt x="15154" y="13765"/>
                  </a:cubicBezTo>
                  <a:close/>
                  <a:moveTo>
                    <a:pt x="8380" y="11904"/>
                  </a:moveTo>
                  <a:lnTo>
                    <a:pt x="8380" y="13864"/>
                  </a:lnTo>
                  <a:cubicBezTo>
                    <a:pt x="8380" y="14339"/>
                    <a:pt x="7994" y="14725"/>
                    <a:pt x="7518" y="14725"/>
                  </a:cubicBezTo>
                  <a:cubicBezTo>
                    <a:pt x="7043" y="14725"/>
                    <a:pt x="6657" y="14339"/>
                    <a:pt x="6657" y="13864"/>
                  </a:cubicBezTo>
                  <a:lnTo>
                    <a:pt x="6657" y="11904"/>
                  </a:lnTo>
                  <a:cubicBezTo>
                    <a:pt x="6917" y="12034"/>
                    <a:pt x="7208" y="12108"/>
                    <a:pt x="7518" y="12108"/>
                  </a:cubicBezTo>
                  <a:cubicBezTo>
                    <a:pt x="7828" y="12108"/>
                    <a:pt x="8120" y="12034"/>
                    <a:pt x="8380" y="11904"/>
                  </a:cubicBezTo>
                  <a:close/>
                  <a:moveTo>
                    <a:pt x="14324" y="12391"/>
                  </a:moveTo>
                  <a:cubicBezTo>
                    <a:pt x="14513" y="12429"/>
                    <a:pt x="14708" y="12448"/>
                    <a:pt x="14908" y="12448"/>
                  </a:cubicBezTo>
                  <a:cubicBezTo>
                    <a:pt x="14991" y="12448"/>
                    <a:pt x="15072" y="12444"/>
                    <a:pt x="15154" y="12437"/>
                  </a:cubicBezTo>
                  <a:lnTo>
                    <a:pt x="15154" y="13226"/>
                  </a:lnTo>
                  <a:cubicBezTo>
                    <a:pt x="14843" y="13243"/>
                    <a:pt x="14595" y="13501"/>
                    <a:pt x="14595" y="13816"/>
                  </a:cubicBezTo>
                  <a:cubicBezTo>
                    <a:pt x="14595" y="14141"/>
                    <a:pt x="14860" y="14406"/>
                    <a:pt x="15185" y="14406"/>
                  </a:cubicBezTo>
                  <a:cubicBezTo>
                    <a:pt x="15211" y="14406"/>
                    <a:pt x="15236" y="14404"/>
                    <a:pt x="15261" y="14401"/>
                  </a:cubicBezTo>
                  <a:cubicBezTo>
                    <a:pt x="15304" y="14504"/>
                    <a:pt x="15361" y="14601"/>
                    <a:pt x="15426" y="14691"/>
                  </a:cubicBezTo>
                  <a:cubicBezTo>
                    <a:pt x="15349" y="14713"/>
                    <a:pt x="15268" y="14725"/>
                    <a:pt x="15185" y="14725"/>
                  </a:cubicBezTo>
                  <a:cubicBezTo>
                    <a:pt x="14710" y="14725"/>
                    <a:pt x="14324" y="14339"/>
                    <a:pt x="14324" y="13864"/>
                  </a:cubicBezTo>
                  <a:lnTo>
                    <a:pt x="14324" y="12391"/>
                  </a:lnTo>
                  <a:close/>
                  <a:moveTo>
                    <a:pt x="17408" y="11129"/>
                  </a:moveTo>
                  <a:lnTo>
                    <a:pt x="17408" y="13864"/>
                  </a:lnTo>
                  <a:cubicBezTo>
                    <a:pt x="17408" y="14339"/>
                    <a:pt x="17022" y="14725"/>
                    <a:pt x="16547" y="14725"/>
                  </a:cubicBezTo>
                  <a:cubicBezTo>
                    <a:pt x="16072" y="14725"/>
                    <a:pt x="15685" y="14339"/>
                    <a:pt x="15685" y="13864"/>
                  </a:cubicBezTo>
                  <a:lnTo>
                    <a:pt x="15685" y="12346"/>
                  </a:lnTo>
                  <a:cubicBezTo>
                    <a:pt x="16395" y="12159"/>
                    <a:pt x="17002" y="11718"/>
                    <a:pt x="17408" y="11129"/>
                  </a:cubicBezTo>
                  <a:close/>
                  <a:moveTo>
                    <a:pt x="6912" y="15157"/>
                  </a:moveTo>
                  <a:lnTo>
                    <a:pt x="6912" y="16087"/>
                  </a:lnTo>
                  <a:lnTo>
                    <a:pt x="6380" y="16087"/>
                  </a:lnTo>
                  <a:lnTo>
                    <a:pt x="6380" y="15257"/>
                  </a:lnTo>
                  <a:lnTo>
                    <a:pt x="6394" y="15257"/>
                  </a:lnTo>
                  <a:cubicBezTo>
                    <a:pt x="6577" y="15257"/>
                    <a:pt x="6751" y="15221"/>
                    <a:pt x="6912" y="15157"/>
                  </a:cubicBezTo>
                  <a:close/>
                  <a:moveTo>
                    <a:pt x="15703" y="15157"/>
                  </a:moveTo>
                  <a:lnTo>
                    <a:pt x="15703" y="16087"/>
                  </a:lnTo>
                  <a:lnTo>
                    <a:pt x="15171" y="16087"/>
                  </a:lnTo>
                  <a:lnTo>
                    <a:pt x="15171" y="15257"/>
                  </a:lnTo>
                  <a:lnTo>
                    <a:pt x="15185" y="15257"/>
                  </a:lnTo>
                  <a:cubicBezTo>
                    <a:pt x="15368" y="15257"/>
                    <a:pt x="15542" y="15221"/>
                    <a:pt x="15703" y="15157"/>
                  </a:cubicBezTo>
                  <a:close/>
                  <a:moveTo>
                    <a:pt x="17065" y="15157"/>
                  </a:moveTo>
                  <a:lnTo>
                    <a:pt x="17065" y="16088"/>
                  </a:lnTo>
                  <a:lnTo>
                    <a:pt x="16532" y="16088"/>
                  </a:lnTo>
                  <a:lnTo>
                    <a:pt x="16532" y="15257"/>
                  </a:lnTo>
                  <a:lnTo>
                    <a:pt x="16547" y="15257"/>
                  </a:lnTo>
                  <a:cubicBezTo>
                    <a:pt x="16729" y="15257"/>
                    <a:pt x="16905" y="15221"/>
                    <a:pt x="17065" y="15157"/>
                  </a:cubicBezTo>
                  <a:close/>
                  <a:moveTo>
                    <a:pt x="8036" y="15157"/>
                  </a:moveTo>
                  <a:lnTo>
                    <a:pt x="8036" y="16094"/>
                  </a:lnTo>
                  <a:cubicBezTo>
                    <a:pt x="8007" y="16090"/>
                    <a:pt x="7977" y="16088"/>
                    <a:pt x="7948" y="16088"/>
                  </a:cubicBezTo>
                  <a:lnTo>
                    <a:pt x="7504" y="16088"/>
                  </a:lnTo>
                  <a:lnTo>
                    <a:pt x="7504" y="15257"/>
                  </a:lnTo>
                  <a:lnTo>
                    <a:pt x="7518" y="15257"/>
                  </a:lnTo>
                  <a:cubicBezTo>
                    <a:pt x="7701" y="15257"/>
                    <a:pt x="7876" y="15221"/>
                    <a:pt x="8036" y="15157"/>
                  </a:cubicBezTo>
                  <a:close/>
                  <a:moveTo>
                    <a:pt x="6043" y="16620"/>
                  </a:moveTo>
                  <a:cubicBezTo>
                    <a:pt x="6039" y="16649"/>
                    <a:pt x="6036" y="16677"/>
                    <a:pt x="6036" y="16708"/>
                  </a:cubicBezTo>
                  <a:lnTo>
                    <a:pt x="6036" y="17063"/>
                  </a:lnTo>
                  <a:cubicBezTo>
                    <a:pt x="6036" y="17093"/>
                    <a:pt x="6039" y="17122"/>
                    <a:pt x="6043" y="17152"/>
                  </a:cubicBezTo>
                  <a:lnTo>
                    <a:pt x="5532" y="17152"/>
                  </a:lnTo>
                  <a:cubicBezTo>
                    <a:pt x="5484" y="17152"/>
                    <a:pt x="5443" y="17111"/>
                    <a:pt x="5443" y="17063"/>
                  </a:cubicBezTo>
                  <a:lnTo>
                    <a:pt x="5443" y="16708"/>
                  </a:lnTo>
                  <a:cubicBezTo>
                    <a:pt x="5443" y="16660"/>
                    <a:pt x="5484" y="16620"/>
                    <a:pt x="5532" y="16620"/>
                  </a:cubicBezTo>
                  <a:close/>
                  <a:moveTo>
                    <a:pt x="7948" y="16619"/>
                  </a:moveTo>
                  <a:cubicBezTo>
                    <a:pt x="7996" y="16619"/>
                    <a:pt x="8036" y="16660"/>
                    <a:pt x="8036" y="16708"/>
                  </a:cubicBezTo>
                  <a:lnTo>
                    <a:pt x="8036" y="17062"/>
                  </a:lnTo>
                  <a:cubicBezTo>
                    <a:pt x="8036" y="17111"/>
                    <a:pt x="7996" y="17152"/>
                    <a:pt x="7948" y="17152"/>
                  </a:cubicBezTo>
                  <a:lnTo>
                    <a:pt x="6656" y="17152"/>
                  </a:lnTo>
                  <a:cubicBezTo>
                    <a:pt x="6608" y="17152"/>
                    <a:pt x="6568" y="17111"/>
                    <a:pt x="6568" y="17062"/>
                  </a:cubicBezTo>
                  <a:lnTo>
                    <a:pt x="6568" y="16708"/>
                  </a:lnTo>
                  <a:cubicBezTo>
                    <a:pt x="6568" y="16660"/>
                    <a:pt x="6608" y="16619"/>
                    <a:pt x="6656" y="16619"/>
                  </a:cubicBezTo>
                  <a:close/>
                  <a:moveTo>
                    <a:pt x="15071" y="16620"/>
                  </a:moveTo>
                  <a:cubicBezTo>
                    <a:pt x="15067" y="16649"/>
                    <a:pt x="15064" y="16677"/>
                    <a:pt x="15064" y="16708"/>
                  </a:cubicBezTo>
                  <a:lnTo>
                    <a:pt x="15064" y="17063"/>
                  </a:lnTo>
                  <a:cubicBezTo>
                    <a:pt x="15064" y="17093"/>
                    <a:pt x="15067" y="17122"/>
                    <a:pt x="15071" y="17152"/>
                  </a:cubicBezTo>
                  <a:lnTo>
                    <a:pt x="14323" y="17152"/>
                  </a:lnTo>
                  <a:cubicBezTo>
                    <a:pt x="14274" y="17152"/>
                    <a:pt x="14234" y="17111"/>
                    <a:pt x="14234" y="17063"/>
                  </a:cubicBezTo>
                  <a:lnTo>
                    <a:pt x="14234" y="16708"/>
                  </a:lnTo>
                  <a:cubicBezTo>
                    <a:pt x="14234" y="16660"/>
                    <a:pt x="14274" y="16620"/>
                    <a:pt x="14323" y="16620"/>
                  </a:cubicBezTo>
                  <a:close/>
                  <a:moveTo>
                    <a:pt x="16976" y="16619"/>
                  </a:moveTo>
                  <a:cubicBezTo>
                    <a:pt x="17024" y="16619"/>
                    <a:pt x="17065" y="16660"/>
                    <a:pt x="17065" y="16708"/>
                  </a:cubicBezTo>
                  <a:lnTo>
                    <a:pt x="17065" y="17062"/>
                  </a:lnTo>
                  <a:cubicBezTo>
                    <a:pt x="17065" y="17111"/>
                    <a:pt x="17024" y="17152"/>
                    <a:pt x="16976" y="17152"/>
                  </a:cubicBezTo>
                  <a:lnTo>
                    <a:pt x="15684" y="17152"/>
                  </a:lnTo>
                  <a:cubicBezTo>
                    <a:pt x="15637" y="17152"/>
                    <a:pt x="15596" y="17111"/>
                    <a:pt x="15596" y="17062"/>
                  </a:cubicBezTo>
                  <a:lnTo>
                    <a:pt x="15596" y="16708"/>
                  </a:lnTo>
                  <a:cubicBezTo>
                    <a:pt x="15596" y="16660"/>
                    <a:pt x="15637" y="16619"/>
                    <a:pt x="15684" y="16619"/>
                  </a:cubicBezTo>
                  <a:close/>
                  <a:moveTo>
                    <a:pt x="4567" y="0"/>
                  </a:moveTo>
                  <a:cubicBezTo>
                    <a:pt x="4509" y="0"/>
                    <a:pt x="4451" y="14"/>
                    <a:pt x="4399" y="42"/>
                  </a:cubicBezTo>
                  <a:cubicBezTo>
                    <a:pt x="3830" y="346"/>
                    <a:pt x="3454" y="1106"/>
                    <a:pt x="3417" y="2002"/>
                  </a:cubicBezTo>
                  <a:cubicBezTo>
                    <a:pt x="2881" y="2271"/>
                    <a:pt x="2512" y="2824"/>
                    <a:pt x="2512" y="3463"/>
                  </a:cubicBezTo>
                  <a:lnTo>
                    <a:pt x="2512" y="3957"/>
                  </a:lnTo>
                  <a:lnTo>
                    <a:pt x="784" y="3957"/>
                  </a:lnTo>
                  <a:cubicBezTo>
                    <a:pt x="353" y="3957"/>
                    <a:pt x="1" y="4308"/>
                    <a:pt x="1" y="4740"/>
                  </a:cubicBezTo>
                  <a:cubicBezTo>
                    <a:pt x="1" y="4909"/>
                    <a:pt x="54" y="5064"/>
                    <a:pt x="144" y="5192"/>
                  </a:cubicBezTo>
                  <a:cubicBezTo>
                    <a:pt x="134" y="5290"/>
                    <a:pt x="129" y="5391"/>
                    <a:pt x="129" y="5500"/>
                  </a:cubicBezTo>
                  <a:cubicBezTo>
                    <a:pt x="129" y="6350"/>
                    <a:pt x="821" y="7042"/>
                    <a:pt x="1671" y="7042"/>
                  </a:cubicBezTo>
                  <a:lnTo>
                    <a:pt x="3646" y="7042"/>
                  </a:lnTo>
                  <a:cubicBezTo>
                    <a:pt x="3767" y="7782"/>
                    <a:pt x="4099" y="9121"/>
                    <a:pt x="5001" y="10508"/>
                  </a:cubicBezTo>
                  <a:lnTo>
                    <a:pt x="5001" y="11799"/>
                  </a:lnTo>
                  <a:cubicBezTo>
                    <a:pt x="5001" y="11946"/>
                    <a:pt x="5120" y="12065"/>
                    <a:pt x="5267" y="12065"/>
                  </a:cubicBezTo>
                  <a:cubicBezTo>
                    <a:pt x="5414" y="12065"/>
                    <a:pt x="5533" y="11946"/>
                    <a:pt x="5533" y="11799"/>
                  </a:cubicBezTo>
                  <a:lnTo>
                    <a:pt x="5533" y="11242"/>
                  </a:lnTo>
                  <a:cubicBezTo>
                    <a:pt x="5713" y="11466"/>
                    <a:pt x="5910" y="11688"/>
                    <a:pt x="6125" y="11907"/>
                  </a:cubicBezTo>
                  <a:lnTo>
                    <a:pt x="6125" y="13291"/>
                  </a:lnTo>
                  <a:cubicBezTo>
                    <a:pt x="5934" y="13389"/>
                    <a:pt x="5804" y="13587"/>
                    <a:pt x="5804" y="13816"/>
                  </a:cubicBezTo>
                  <a:cubicBezTo>
                    <a:pt x="5804" y="14083"/>
                    <a:pt x="5981" y="14309"/>
                    <a:pt x="6225" y="14381"/>
                  </a:cubicBezTo>
                  <a:cubicBezTo>
                    <a:pt x="6275" y="14506"/>
                    <a:pt x="6342" y="14621"/>
                    <a:pt x="6424" y="14724"/>
                  </a:cubicBezTo>
                  <a:cubicBezTo>
                    <a:pt x="6414" y="14725"/>
                    <a:pt x="6404" y="14725"/>
                    <a:pt x="6394" y="14725"/>
                  </a:cubicBezTo>
                  <a:cubicBezTo>
                    <a:pt x="5919" y="14725"/>
                    <a:pt x="5533" y="14339"/>
                    <a:pt x="5533" y="13864"/>
                  </a:cubicBezTo>
                  <a:lnTo>
                    <a:pt x="5533" y="13181"/>
                  </a:lnTo>
                  <a:cubicBezTo>
                    <a:pt x="5533" y="13034"/>
                    <a:pt x="5414" y="12915"/>
                    <a:pt x="5267" y="12915"/>
                  </a:cubicBezTo>
                  <a:cubicBezTo>
                    <a:pt x="5120" y="12915"/>
                    <a:pt x="5001" y="13034"/>
                    <a:pt x="5001" y="13181"/>
                  </a:cubicBezTo>
                  <a:lnTo>
                    <a:pt x="5001" y="13864"/>
                  </a:lnTo>
                  <a:cubicBezTo>
                    <a:pt x="5001" y="14439"/>
                    <a:pt x="5351" y="14933"/>
                    <a:pt x="5848" y="15145"/>
                  </a:cubicBezTo>
                  <a:lnTo>
                    <a:pt x="5848" y="16088"/>
                  </a:lnTo>
                  <a:lnTo>
                    <a:pt x="5532" y="16088"/>
                  </a:lnTo>
                  <a:cubicBezTo>
                    <a:pt x="5190" y="16088"/>
                    <a:pt x="4912" y="16366"/>
                    <a:pt x="4912" y="16708"/>
                  </a:cubicBezTo>
                  <a:lnTo>
                    <a:pt x="4912" y="17062"/>
                  </a:lnTo>
                  <a:cubicBezTo>
                    <a:pt x="4912" y="17405"/>
                    <a:pt x="5190" y="17683"/>
                    <a:pt x="5532" y="17683"/>
                  </a:cubicBezTo>
                  <a:lnTo>
                    <a:pt x="7948" y="17683"/>
                  </a:lnTo>
                  <a:cubicBezTo>
                    <a:pt x="8290" y="17683"/>
                    <a:pt x="8568" y="17405"/>
                    <a:pt x="8568" y="17062"/>
                  </a:cubicBezTo>
                  <a:lnTo>
                    <a:pt x="8568" y="14779"/>
                  </a:lnTo>
                  <a:cubicBezTo>
                    <a:pt x="8781" y="14533"/>
                    <a:pt x="8912" y="14214"/>
                    <a:pt x="8912" y="13864"/>
                  </a:cubicBezTo>
                  <a:lnTo>
                    <a:pt x="8912" y="12108"/>
                  </a:lnTo>
                  <a:lnTo>
                    <a:pt x="13515" y="12108"/>
                  </a:lnTo>
                  <a:cubicBezTo>
                    <a:pt x="13604" y="12154"/>
                    <a:pt x="13696" y="12197"/>
                    <a:pt x="13792" y="12235"/>
                  </a:cubicBezTo>
                  <a:lnTo>
                    <a:pt x="13792" y="13864"/>
                  </a:lnTo>
                  <a:cubicBezTo>
                    <a:pt x="13792" y="14439"/>
                    <a:pt x="14141" y="14933"/>
                    <a:pt x="14639" y="15145"/>
                  </a:cubicBezTo>
                  <a:lnTo>
                    <a:pt x="14639" y="16088"/>
                  </a:lnTo>
                  <a:lnTo>
                    <a:pt x="14323" y="16088"/>
                  </a:lnTo>
                  <a:cubicBezTo>
                    <a:pt x="13981" y="16088"/>
                    <a:pt x="13703" y="16365"/>
                    <a:pt x="13703" y="16708"/>
                  </a:cubicBezTo>
                  <a:lnTo>
                    <a:pt x="13703" y="17062"/>
                  </a:lnTo>
                  <a:cubicBezTo>
                    <a:pt x="13703" y="17405"/>
                    <a:pt x="13981" y="17683"/>
                    <a:pt x="14323" y="17683"/>
                  </a:cubicBezTo>
                  <a:lnTo>
                    <a:pt x="16976" y="17683"/>
                  </a:lnTo>
                  <a:cubicBezTo>
                    <a:pt x="17318" y="17683"/>
                    <a:pt x="17596" y="17404"/>
                    <a:pt x="17596" y="17062"/>
                  </a:cubicBezTo>
                  <a:lnTo>
                    <a:pt x="17596" y="14779"/>
                  </a:lnTo>
                  <a:cubicBezTo>
                    <a:pt x="17809" y="14533"/>
                    <a:pt x="17940" y="14214"/>
                    <a:pt x="17940" y="13864"/>
                  </a:cubicBezTo>
                  <a:lnTo>
                    <a:pt x="17940" y="9373"/>
                  </a:lnTo>
                  <a:cubicBezTo>
                    <a:pt x="17940" y="9365"/>
                    <a:pt x="17939" y="9356"/>
                    <a:pt x="17938" y="9347"/>
                  </a:cubicBezTo>
                  <a:cubicBezTo>
                    <a:pt x="17922" y="8663"/>
                    <a:pt x="17680" y="8034"/>
                    <a:pt x="17283" y="7534"/>
                  </a:cubicBezTo>
                  <a:cubicBezTo>
                    <a:pt x="17689" y="6931"/>
                    <a:pt x="17791" y="6174"/>
                    <a:pt x="17575" y="5300"/>
                  </a:cubicBezTo>
                  <a:cubicBezTo>
                    <a:pt x="17368" y="4460"/>
                    <a:pt x="16945" y="3818"/>
                    <a:pt x="16897" y="3747"/>
                  </a:cubicBezTo>
                  <a:cubicBezTo>
                    <a:pt x="16824" y="3640"/>
                    <a:pt x="16702" y="3575"/>
                    <a:pt x="16571" y="3575"/>
                  </a:cubicBezTo>
                  <a:cubicBezTo>
                    <a:pt x="16508" y="3575"/>
                    <a:pt x="16444" y="3590"/>
                    <a:pt x="16387" y="3620"/>
                  </a:cubicBezTo>
                  <a:cubicBezTo>
                    <a:pt x="16210" y="3714"/>
                    <a:pt x="16132" y="3925"/>
                    <a:pt x="16205" y="4112"/>
                  </a:cubicBezTo>
                  <a:cubicBezTo>
                    <a:pt x="16537" y="4957"/>
                    <a:pt x="16520" y="5662"/>
                    <a:pt x="16153" y="6208"/>
                  </a:cubicBezTo>
                  <a:cubicBezTo>
                    <a:pt x="16062" y="6344"/>
                    <a:pt x="15960" y="6453"/>
                    <a:pt x="15864" y="6539"/>
                  </a:cubicBezTo>
                  <a:cubicBezTo>
                    <a:pt x="15589" y="6448"/>
                    <a:pt x="15297" y="6394"/>
                    <a:pt x="14994" y="6386"/>
                  </a:cubicBezTo>
                  <a:cubicBezTo>
                    <a:pt x="14980" y="6385"/>
                    <a:pt x="14965" y="6384"/>
                    <a:pt x="14950" y="6384"/>
                  </a:cubicBezTo>
                  <a:lnTo>
                    <a:pt x="9539" y="6384"/>
                  </a:lnTo>
                  <a:lnTo>
                    <a:pt x="7222" y="5125"/>
                  </a:lnTo>
                  <a:lnTo>
                    <a:pt x="7222" y="3463"/>
                  </a:lnTo>
                  <a:cubicBezTo>
                    <a:pt x="7222" y="3425"/>
                    <a:pt x="7220" y="3388"/>
                    <a:pt x="7217" y="3350"/>
                  </a:cubicBezTo>
                  <a:cubicBezTo>
                    <a:pt x="7363" y="3002"/>
                    <a:pt x="7446" y="2589"/>
                    <a:pt x="7446" y="2148"/>
                  </a:cubicBezTo>
                  <a:cubicBezTo>
                    <a:pt x="7446" y="1189"/>
                    <a:pt x="7058" y="362"/>
                    <a:pt x="6460" y="42"/>
                  </a:cubicBezTo>
                  <a:cubicBezTo>
                    <a:pt x="6409" y="14"/>
                    <a:pt x="6350" y="0"/>
                    <a:pt x="6292" y="0"/>
                  </a:cubicBezTo>
                  <a:cubicBezTo>
                    <a:pt x="6234" y="0"/>
                    <a:pt x="6175" y="14"/>
                    <a:pt x="6124" y="42"/>
                  </a:cubicBezTo>
                  <a:cubicBezTo>
                    <a:pt x="5838" y="195"/>
                    <a:pt x="5599" y="464"/>
                    <a:pt x="5429" y="808"/>
                  </a:cubicBezTo>
                  <a:cubicBezTo>
                    <a:pt x="5259" y="464"/>
                    <a:pt x="5021" y="195"/>
                    <a:pt x="4735" y="42"/>
                  </a:cubicBezTo>
                  <a:cubicBezTo>
                    <a:pt x="4684" y="14"/>
                    <a:pt x="4625" y="0"/>
                    <a:pt x="4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highlight>
                  <a:srgbClr val="0000FF"/>
                </a:highlight>
              </a:endParaRPr>
            </a:p>
          </p:txBody>
        </p:sp>
        <p:sp>
          <p:nvSpPr>
            <p:cNvPr id="18" name="Google Shape;2529;p64">
              <a:extLst>
                <a:ext uri="{FF2B5EF4-FFF2-40B4-BE49-F238E27FC236}">
                  <a16:creationId xmlns:a16="http://schemas.microsoft.com/office/drawing/2014/main" id="{23651FE4-3371-E5C2-F824-2C82EB3C92FE}"/>
                </a:ext>
              </a:extLst>
            </p:cNvPr>
            <p:cNvSpPr/>
            <p:nvPr/>
          </p:nvSpPr>
          <p:spPr>
            <a:xfrm>
              <a:off x="5923584" y="2742025"/>
              <a:ext cx="39171" cy="39204"/>
            </a:xfrm>
            <a:custGeom>
              <a:avLst/>
              <a:gdLst/>
              <a:ahLst/>
              <a:cxnLst/>
              <a:rect l="l" t="t" r="r" b="b"/>
              <a:pathLst>
                <a:path w="1181" h="1182" extrusionOk="0">
                  <a:moveTo>
                    <a:pt x="591" y="532"/>
                  </a:moveTo>
                  <a:cubicBezTo>
                    <a:pt x="623" y="532"/>
                    <a:pt x="649" y="558"/>
                    <a:pt x="649" y="591"/>
                  </a:cubicBezTo>
                  <a:cubicBezTo>
                    <a:pt x="649" y="623"/>
                    <a:pt x="623" y="649"/>
                    <a:pt x="591" y="649"/>
                  </a:cubicBezTo>
                  <a:cubicBezTo>
                    <a:pt x="559" y="649"/>
                    <a:pt x="532" y="623"/>
                    <a:pt x="532" y="591"/>
                  </a:cubicBezTo>
                  <a:cubicBezTo>
                    <a:pt x="532" y="558"/>
                    <a:pt x="559" y="532"/>
                    <a:pt x="591" y="532"/>
                  </a:cubicBezTo>
                  <a:close/>
                  <a:moveTo>
                    <a:pt x="591" y="0"/>
                  </a:moveTo>
                  <a:cubicBezTo>
                    <a:pt x="265" y="0"/>
                    <a:pt x="0" y="265"/>
                    <a:pt x="0" y="591"/>
                  </a:cubicBezTo>
                  <a:cubicBezTo>
                    <a:pt x="0" y="916"/>
                    <a:pt x="265" y="1181"/>
                    <a:pt x="591" y="1181"/>
                  </a:cubicBezTo>
                  <a:cubicBezTo>
                    <a:pt x="916" y="1181"/>
                    <a:pt x="1181" y="916"/>
                    <a:pt x="1181" y="591"/>
                  </a:cubicBezTo>
                  <a:cubicBezTo>
                    <a:pt x="1181" y="265"/>
                    <a:pt x="916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highlight>
                  <a:srgbClr val="0000FF"/>
                </a:highlight>
              </a:endParaRPr>
            </a:p>
          </p:txBody>
        </p:sp>
        <p:sp>
          <p:nvSpPr>
            <p:cNvPr id="19" name="Google Shape;2530;p64">
              <a:extLst>
                <a:ext uri="{FF2B5EF4-FFF2-40B4-BE49-F238E27FC236}">
                  <a16:creationId xmlns:a16="http://schemas.microsoft.com/office/drawing/2014/main" id="{CA55FB13-3290-7372-3026-5F5644F5A582}"/>
                </a:ext>
              </a:extLst>
            </p:cNvPr>
            <p:cNvSpPr/>
            <p:nvPr/>
          </p:nvSpPr>
          <p:spPr>
            <a:xfrm>
              <a:off x="5833634" y="2560499"/>
              <a:ext cx="110381" cy="110381"/>
            </a:xfrm>
            <a:custGeom>
              <a:avLst/>
              <a:gdLst/>
              <a:ahLst/>
              <a:cxnLst/>
              <a:rect l="l" t="t" r="r" b="b"/>
              <a:pathLst>
                <a:path w="3328" h="3328" extrusionOk="0">
                  <a:moveTo>
                    <a:pt x="2764" y="1930"/>
                  </a:moveTo>
                  <a:cubicBezTo>
                    <a:pt x="2643" y="2426"/>
                    <a:pt x="2196" y="2796"/>
                    <a:pt x="1664" y="2796"/>
                  </a:cubicBezTo>
                  <a:cubicBezTo>
                    <a:pt x="1131" y="2796"/>
                    <a:pt x="683" y="2426"/>
                    <a:pt x="564" y="1930"/>
                  </a:cubicBezTo>
                  <a:close/>
                  <a:moveTo>
                    <a:pt x="1664" y="1"/>
                  </a:moveTo>
                  <a:cubicBezTo>
                    <a:pt x="746" y="1"/>
                    <a:pt x="1" y="746"/>
                    <a:pt x="1" y="1664"/>
                  </a:cubicBezTo>
                  <a:cubicBezTo>
                    <a:pt x="1" y="2581"/>
                    <a:pt x="746" y="3327"/>
                    <a:pt x="1664" y="3327"/>
                  </a:cubicBezTo>
                  <a:cubicBezTo>
                    <a:pt x="2581" y="3327"/>
                    <a:pt x="3327" y="2581"/>
                    <a:pt x="3327" y="1664"/>
                  </a:cubicBezTo>
                  <a:cubicBezTo>
                    <a:pt x="3327" y="1449"/>
                    <a:pt x="3286" y="1238"/>
                    <a:pt x="3206" y="1040"/>
                  </a:cubicBezTo>
                  <a:cubicBezTo>
                    <a:pt x="3164" y="936"/>
                    <a:pt x="3064" y="874"/>
                    <a:pt x="2959" y="874"/>
                  </a:cubicBezTo>
                  <a:cubicBezTo>
                    <a:pt x="2926" y="874"/>
                    <a:pt x="2892" y="880"/>
                    <a:pt x="2859" y="893"/>
                  </a:cubicBezTo>
                  <a:cubicBezTo>
                    <a:pt x="2724" y="948"/>
                    <a:pt x="2658" y="1104"/>
                    <a:pt x="2713" y="1240"/>
                  </a:cubicBezTo>
                  <a:cubicBezTo>
                    <a:pt x="2734" y="1291"/>
                    <a:pt x="2750" y="1344"/>
                    <a:pt x="2764" y="1398"/>
                  </a:cubicBezTo>
                  <a:lnTo>
                    <a:pt x="564" y="1398"/>
                  </a:lnTo>
                  <a:cubicBezTo>
                    <a:pt x="683" y="902"/>
                    <a:pt x="1131" y="532"/>
                    <a:pt x="1664" y="532"/>
                  </a:cubicBezTo>
                  <a:cubicBezTo>
                    <a:pt x="1767" y="532"/>
                    <a:pt x="1867" y="546"/>
                    <a:pt x="1966" y="573"/>
                  </a:cubicBezTo>
                  <a:cubicBezTo>
                    <a:pt x="1990" y="580"/>
                    <a:pt x="2014" y="583"/>
                    <a:pt x="2038" y="583"/>
                  </a:cubicBezTo>
                  <a:cubicBezTo>
                    <a:pt x="2154" y="583"/>
                    <a:pt x="2260" y="505"/>
                    <a:pt x="2292" y="388"/>
                  </a:cubicBezTo>
                  <a:cubicBezTo>
                    <a:pt x="2332" y="246"/>
                    <a:pt x="2249" y="99"/>
                    <a:pt x="2107" y="60"/>
                  </a:cubicBezTo>
                  <a:cubicBezTo>
                    <a:pt x="1964" y="20"/>
                    <a:pt x="1814" y="1"/>
                    <a:pt x="16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highlight>
                  <a:srgbClr val="0000FF"/>
                </a:highlight>
              </a:endParaRPr>
            </a:p>
          </p:txBody>
        </p:sp>
        <p:sp>
          <p:nvSpPr>
            <p:cNvPr id="20" name="Google Shape;2531;p64">
              <a:extLst>
                <a:ext uri="{FF2B5EF4-FFF2-40B4-BE49-F238E27FC236}">
                  <a16:creationId xmlns:a16="http://schemas.microsoft.com/office/drawing/2014/main" id="{AD121FEB-4679-F97A-E80B-7DCB6D1844B9}"/>
                </a:ext>
              </a:extLst>
            </p:cNvPr>
            <p:cNvSpPr/>
            <p:nvPr/>
          </p:nvSpPr>
          <p:spPr>
            <a:xfrm>
              <a:off x="5424115" y="2314430"/>
              <a:ext cx="52968" cy="50779"/>
            </a:xfrm>
            <a:custGeom>
              <a:avLst/>
              <a:gdLst/>
              <a:ahLst/>
              <a:cxnLst/>
              <a:rect l="l" t="t" r="r" b="b"/>
              <a:pathLst>
                <a:path w="1597" h="1531" extrusionOk="0">
                  <a:moveTo>
                    <a:pt x="1298" y="0"/>
                  </a:moveTo>
                  <a:cubicBezTo>
                    <a:pt x="1269" y="0"/>
                    <a:pt x="1239" y="5"/>
                    <a:pt x="1211" y="15"/>
                  </a:cubicBezTo>
                  <a:cubicBezTo>
                    <a:pt x="939" y="108"/>
                    <a:pt x="699" y="258"/>
                    <a:pt x="495" y="463"/>
                  </a:cubicBezTo>
                  <a:cubicBezTo>
                    <a:pt x="292" y="666"/>
                    <a:pt x="142" y="906"/>
                    <a:pt x="48" y="1177"/>
                  </a:cubicBezTo>
                  <a:cubicBezTo>
                    <a:pt x="0" y="1316"/>
                    <a:pt x="74" y="1468"/>
                    <a:pt x="213" y="1515"/>
                  </a:cubicBezTo>
                  <a:cubicBezTo>
                    <a:pt x="241" y="1525"/>
                    <a:pt x="270" y="1530"/>
                    <a:pt x="299" y="1530"/>
                  </a:cubicBezTo>
                  <a:cubicBezTo>
                    <a:pt x="410" y="1530"/>
                    <a:pt x="512" y="1461"/>
                    <a:pt x="550" y="1351"/>
                  </a:cubicBezTo>
                  <a:cubicBezTo>
                    <a:pt x="617" y="1157"/>
                    <a:pt x="725" y="984"/>
                    <a:pt x="871" y="838"/>
                  </a:cubicBezTo>
                  <a:cubicBezTo>
                    <a:pt x="1018" y="693"/>
                    <a:pt x="1189" y="585"/>
                    <a:pt x="1384" y="517"/>
                  </a:cubicBezTo>
                  <a:cubicBezTo>
                    <a:pt x="1523" y="470"/>
                    <a:pt x="1597" y="318"/>
                    <a:pt x="1548" y="179"/>
                  </a:cubicBezTo>
                  <a:cubicBezTo>
                    <a:pt x="1511" y="69"/>
                    <a:pt x="1408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highlight>
                  <a:srgbClr val="0000FF"/>
                </a:highlight>
              </a:endParaRPr>
            </a:p>
          </p:txBody>
        </p:sp>
        <p:sp>
          <p:nvSpPr>
            <p:cNvPr id="21" name="Google Shape;2532;p64">
              <a:extLst>
                <a:ext uri="{FF2B5EF4-FFF2-40B4-BE49-F238E27FC236}">
                  <a16:creationId xmlns:a16="http://schemas.microsoft.com/office/drawing/2014/main" id="{48CC000F-6385-384E-42BD-B4DF50E9D464}"/>
                </a:ext>
              </a:extLst>
            </p:cNvPr>
            <p:cNvSpPr/>
            <p:nvPr/>
          </p:nvSpPr>
          <p:spPr>
            <a:xfrm>
              <a:off x="5450649" y="2340931"/>
              <a:ext cx="36119" cy="33930"/>
            </a:xfrm>
            <a:custGeom>
              <a:avLst/>
              <a:gdLst/>
              <a:ahLst/>
              <a:cxnLst/>
              <a:rect l="l" t="t" r="r" b="b"/>
              <a:pathLst>
                <a:path w="1089" h="1023" extrusionOk="0">
                  <a:moveTo>
                    <a:pt x="789" y="1"/>
                  </a:moveTo>
                  <a:cubicBezTo>
                    <a:pt x="762" y="1"/>
                    <a:pt x="734" y="5"/>
                    <a:pt x="707" y="14"/>
                  </a:cubicBezTo>
                  <a:cubicBezTo>
                    <a:pt x="551" y="65"/>
                    <a:pt x="413" y="149"/>
                    <a:pt x="298" y="265"/>
                  </a:cubicBezTo>
                  <a:cubicBezTo>
                    <a:pt x="182" y="381"/>
                    <a:pt x="97" y="519"/>
                    <a:pt x="46" y="676"/>
                  </a:cubicBezTo>
                  <a:cubicBezTo>
                    <a:pt x="1" y="816"/>
                    <a:pt x="78" y="966"/>
                    <a:pt x="218" y="1011"/>
                  </a:cubicBezTo>
                  <a:cubicBezTo>
                    <a:pt x="244" y="1019"/>
                    <a:pt x="272" y="1023"/>
                    <a:pt x="300" y="1023"/>
                  </a:cubicBezTo>
                  <a:cubicBezTo>
                    <a:pt x="412" y="1023"/>
                    <a:pt x="515" y="952"/>
                    <a:pt x="552" y="840"/>
                  </a:cubicBezTo>
                  <a:cubicBezTo>
                    <a:pt x="577" y="764"/>
                    <a:pt x="618" y="697"/>
                    <a:pt x="673" y="641"/>
                  </a:cubicBezTo>
                  <a:cubicBezTo>
                    <a:pt x="729" y="586"/>
                    <a:pt x="796" y="545"/>
                    <a:pt x="872" y="520"/>
                  </a:cubicBezTo>
                  <a:cubicBezTo>
                    <a:pt x="1011" y="475"/>
                    <a:pt x="1088" y="325"/>
                    <a:pt x="1043" y="185"/>
                  </a:cubicBezTo>
                  <a:cubicBezTo>
                    <a:pt x="1006" y="73"/>
                    <a:pt x="901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highlight>
                  <a:srgbClr val="0000FF"/>
                </a:highlight>
              </a:endParaRPr>
            </a:p>
          </p:txBody>
        </p:sp>
        <p:sp>
          <p:nvSpPr>
            <p:cNvPr id="22" name="Google Shape;2533;p64">
              <a:extLst>
                <a:ext uri="{FF2B5EF4-FFF2-40B4-BE49-F238E27FC236}">
                  <a16:creationId xmlns:a16="http://schemas.microsoft.com/office/drawing/2014/main" id="{95FE34D8-420E-5F25-F36F-7F0790CBC29D}"/>
                </a:ext>
              </a:extLst>
            </p:cNvPr>
            <p:cNvSpPr/>
            <p:nvPr/>
          </p:nvSpPr>
          <p:spPr>
            <a:xfrm>
              <a:off x="5397581" y="2287896"/>
              <a:ext cx="69784" cy="67562"/>
            </a:xfrm>
            <a:custGeom>
              <a:avLst/>
              <a:gdLst/>
              <a:ahLst/>
              <a:cxnLst/>
              <a:rect l="l" t="t" r="r" b="b"/>
              <a:pathLst>
                <a:path w="2104" h="2037" extrusionOk="0">
                  <a:moveTo>
                    <a:pt x="1805" y="0"/>
                  </a:moveTo>
                  <a:cubicBezTo>
                    <a:pt x="1775" y="0"/>
                    <a:pt x="1746" y="5"/>
                    <a:pt x="1717" y="15"/>
                  </a:cubicBezTo>
                  <a:cubicBezTo>
                    <a:pt x="1330" y="152"/>
                    <a:pt x="985" y="368"/>
                    <a:pt x="693" y="660"/>
                  </a:cubicBezTo>
                  <a:cubicBezTo>
                    <a:pt x="402" y="951"/>
                    <a:pt x="185" y="1295"/>
                    <a:pt x="49" y="1684"/>
                  </a:cubicBezTo>
                  <a:cubicBezTo>
                    <a:pt x="0" y="1821"/>
                    <a:pt x="73" y="1973"/>
                    <a:pt x="212" y="2022"/>
                  </a:cubicBezTo>
                  <a:cubicBezTo>
                    <a:pt x="240" y="2033"/>
                    <a:pt x="270" y="2037"/>
                    <a:pt x="300" y="2037"/>
                  </a:cubicBezTo>
                  <a:cubicBezTo>
                    <a:pt x="410" y="2037"/>
                    <a:pt x="513" y="1969"/>
                    <a:pt x="551" y="1859"/>
                  </a:cubicBezTo>
                  <a:cubicBezTo>
                    <a:pt x="660" y="1548"/>
                    <a:pt x="835" y="1271"/>
                    <a:pt x="1069" y="1036"/>
                  </a:cubicBezTo>
                  <a:cubicBezTo>
                    <a:pt x="1304" y="802"/>
                    <a:pt x="1581" y="627"/>
                    <a:pt x="1893" y="517"/>
                  </a:cubicBezTo>
                  <a:cubicBezTo>
                    <a:pt x="2031" y="469"/>
                    <a:pt x="2104" y="317"/>
                    <a:pt x="2056" y="178"/>
                  </a:cubicBezTo>
                  <a:cubicBezTo>
                    <a:pt x="2018" y="69"/>
                    <a:pt x="1915" y="0"/>
                    <a:pt x="1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highlight>
                  <a:srgbClr val="0000FF"/>
                </a:highlight>
              </a:endParaRPr>
            </a:p>
          </p:txBody>
        </p:sp>
        <p:sp>
          <p:nvSpPr>
            <p:cNvPr id="23" name="Google Shape;2534;p64">
              <a:extLst>
                <a:ext uri="{FF2B5EF4-FFF2-40B4-BE49-F238E27FC236}">
                  <a16:creationId xmlns:a16="http://schemas.microsoft.com/office/drawing/2014/main" id="{B85600A0-AEC2-E393-9504-5888944710E6}"/>
                </a:ext>
              </a:extLst>
            </p:cNvPr>
            <p:cNvSpPr/>
            <p:nvPr/>
          </p:nvSpPr>
          <p:spPr>
            <a:xfrm>
              <a:off x="5612175" y="2609554"/>
              <a:ext cx="63118" cy="63085"/>
            </a:xfrm>
            <a:custGeom>
              <a:avLst/>
              <a:gdLst/>
              <a:ahLst/>
              <a:cxnLst/>
              <a:rect l="l" t="t" r="r" b="b"/>
              <a:pathLst>
                <a:path w="1903" h="1902" extrusionOk="0">
                  <a:moveTo>
                    <a:pt x="951" y="532"/>
                  </a:moveTo>
                  <a:cubicBezTo>
                    <a:pt x="1182" y="532"/>
                    <a:pt x="1371" y="720"/>
                    <a:pt x="1371" y="951"/>
                  </a:cubicBezTo>
                  <a:cubicBezTo>
                    <a:pt x="1371" y="1182"/>
                    <a:pt x="1182" y="1370"/>
                    <a:pt x="951" y="1370"/>
                  </a:cubicBezTo>
                  <a:cubicBezTo>
                    <a:pt x="720" y="1370"/>
                    <a:pt x="532" y="1182"/>
                    <a:pt x="532" y="951"/>
                  </a:cubicBezTo>
                  <a:cubicBezTo>
                    <a:pt x="532" y="720"/>
                    <a:pt x="720" y="532"/>
                    <a:pt x="951" y="532"/>
                  </a:cubicBezTo>
                  <a:close/>
                  <a:moveTo>
                    <a:pt x="951" y="0"/>
                  </a:moveTo>
                  <a:cubicBezTo>
                    <a:pt x="427" y="0"/>
                    <a:pt x="1" y="426"/>
                    <a:pt x="1" y="951"/>
                  </a:cubicBezTo>
                  <a:cubicBezTo>
                    <a:pt x="1" y="1476"/>
                    <a:pt x="427" y="1902"/>
                    <a:pt x="951" y="1902"/>
                  </a:cubicBezTo>
                  <a:cubicBezTo>
                    <a:pt x="1476" y="1902"/>
                    <a:pt x="1902" y="1476"/>
                    <a:pt x="1902" y="951"/>
                  </a:cubicBezTo>
                  <a:cubicBezTo>
                    <a:pt x="1902" y="426"/>
                    <a:pt x="1476" y="0"/>
                    <a:pt x="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highlight>
                  <a:srgbClr val="0000FF"/>
                </a:highlight>
              </a:endParaRPr>
            </a:p>
          </p:txBody>
        </p:sp>
        <p:sp>
          <p:nvSpPr>
            <p:cNvPr id="24" name="Google Shape;2535;p64">
              <a:extLst>
                <a:ext uri="{FF2B5EF4-FFF2-40B4-BE49-F238E27FC236}">
                  <a16:creationId xmlns:a16="http://schemas.microsoft.com/office/drawing/2014/main" id="{3C2BE307-43F1-12EF-E939-7F0EF673AF2E}"/>
                </a:ext>
              </a:extLst>
            </p:cNvPr>
            <p:cNvSpPr/>
            <p:nvPr/>
          </p:nvSpPr>
          <p:spPr>
            <a:xfrm>
              <a:off x="5630151" y="2715292"/>
              <a:ext cx="28226" cy="17678"/>
            </a:xfrm>
            <a:custGeom>
              <a:avLst/>
              <a:gdLst/>
              <a:ahLst/>
              <a:cxnLst/>
              <a:rect l="l" t="t" r="r" b="b"/>
              <a:pathLst>
                <a:path w="851" h="533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2"/>
                    <a:pt x="120" y="532"/>
                    <a:pt x="267" y="532"/>
                  </a:cubicBezTo>
                  <a:lnTo>
                    <a:pt x="585" y="532"/>
                  </a:lnTo>
                  <a:cubicBezTo>
                    <a:pt x="732" y="532"/>
                    <a:pt x="851" y="413"/>
                    <a:pt x="851" y="266"/>
                  </a:cubicBezTo>
                  <a:cubicBezTo>
                    <a:pt x="851" y="119"/>
                    <a:pt x="732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highlight>
                  <a:srgbClr val="0000FF"/>
                </a:highlight>
              </a:endParaRPr>
            </a:p>
          </p:txBody>
        </p:sp>
        <p:sp>
          <p:nvSpPr>
            <p:cNvPr id="25" name="Google Shape;2536;p64">
              <a:extLst>
                <a:ext uri="{FF2B5EF4-FFF2-40B4-BE49-F238E27FC236}">
                  <a16:creationId xmlns:a16="http://schemas.microsoft.com/office/drawing/2014/main" id="{886C9ABB-F2EF-8365-DF1C-E7001981D078}"/>
                </a:ext>
              </a:extLst>
            </p:cNvPr>
            <p:cNvSpPr/>
            <p:nvPr/>
          </p:nvSpPr>
          <p:spPr>
            <a:xfrm>
              <a:off x="5601926" y="2533037"/>
              <a:ext cx="88226" cy="40232"/>
            </a:xfrm>
            <a:custGeom>
              <a:avLst/>
              <a:gdLst/>
              <a:ahLst/>
              <a:cxnLst/>
              <a:rect l="l" t="t" r="r" b="b"/>
              <a:pathLst>
                <a:path w="2660" h="1213" extrusionOk="0">
                  <a:moveTo>
                    <a:pt x="2128" y="532"/>
                  </a:moveTo>
                  <a:lnTo>
                    <a:pt x="2128" y="681"/>
                  </a:lnTo>
                  <a:lnTo>
                    <a:pt x="533" y="681"/>
                  </a:lnTo>
                  <a:lnTo>
                    <a:pt x="533" y="532"/>
                  </a:lnTo>
                  <a:close/>
                  <a:moveTo>
                    <a:pt x="444" y="0"/>
                  </a:moveTo>
                  <a:cubicBezTo>
                    <a:pt x="200" y="0"/>
                    <a:pt x="1" y="199"/>
                    <a:pt x="1" y="444"/>
                  </a:cubicBezTo>
                  <a:lnTo>
                    <a:pt x="1" y="769"/>
                  </a:lnTo>
                  <a:cubicBezTo>
                    <a:pt x="1" y="1014"/>
                    <a:pt x="200" y="1213"/>
                    <a:pt x="444" y="1213"/>
                  </a:cubicBezTo>
                  <a:lnTo>
                    <a:pt x="2216" y="1213"/>
                  </a:lnTo>
                  <a:cubicBezTo>
                    <a:pt x="2461" y="1213"/>
                    <a:pt x="2660" y="1014"/>
                    <a:pt x="2660" y="769"/>
                  </a:cubicBezTo>
                  <a:lnTo>
                    <a:pt x="2660" y="444"/>
                  </a:lnTo>
                  <a:cubicBezTo>
                    <a:pt x="2660" y="199"/>
                    <a:pt x="246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highlight>
                  <a:srgbClr val="0000FF"/>
                </a:highlight>
              </a:endParaRPr>
            </a:p>
          </p:txBody>
        </p:sp>
      </p:grpSp>
      <p:grpSp>
        <p:nvGrpSpPr>
          <p:cNvPr id="26" name="Google Shape;2315;p64">
            <a:extLst>
              <a:ext uri="{FF2B5EF4-FFF2-40B4-BE49-F238E27FC236}">
                <a16:creationId xmlns:a16="http://schemas.microsoft.com/office/drawing/2014/main" id="{8D049F79-3129-EE7F-FB9E-F9C03FF939EE}"/>
              </a:ext>
            </a:extLst>
          </p:cNvPr>
          <p:cNvGrpSpPr/>
          <p:nvPr/>
        </p:nvGrpSpPr>
        <p:grpSpPr>
          <a:xfrm>
            <a:off x="4804805" y="4044168"/>
            <a:ext cx="536704" cy="493622"/>
            <a:chOff x="1902821" y="1455690"/>
            <a:chExt cx="602023" cy="553698"/>
          </a:xfrm>
        </p:grpSpPr>
        <p:sp>
          <p:nvSpPr>
            <p:cNvPr id="27" name="Google Shape;2316;p64">
              <a:extLst>
                <a:ext uri="{FF2B5EF4-FFF2-40B4-BE49-F238E27FC236}">
                  <a16:creationId xmlns:a16="http://schemas.microsoft.com/office/drawing/2014/main" id="{1F4E9F6C-CB77-C5CB-5709-7C46C61B68E7}"/>
                </a:ext>
              </a:extLst>
            </p:cNvPr>
            <p:cNvSpPr/>
            <p:nvPr/>
          </p:nvSpPr>
          <p:spPr>
            <a:xfrm>
              <a:off x="2268526" y="1496088"/>
              <a:ext cx="51774" cy="61990"/>
            </a:xfrm>
            <a:custGeom>
              <a:avLst/>
              <a:gdLst/>
              <a:ahLst/>
              <a:cxnLst/>
              <a:rect l="l" t="t" r="r" b="b"/>
              <a:pathLst>
                <a:path w="1561" h="1869" extrusionOk="0">
                  <a:moveTo>
                    <a:pt x="780" y="533"/>
                  </a:moveTo>
                  <a:cubicBezTo>
                    <a:pt x="918" y="533"/>
                    <a:pt x="1029" y="644"/>
                    <a:pt x="1029" y="781"/>
                  </a:cubicBezTo>
                  <a:lnTo>
                    <a:pt x="1029" y="1087"/>
                  </a:lnTo>
                  <a:cubicBezTo>
                    <a:pt x="1029" y="1225"/>
                    <a:pt x="918" y="1337"/>
                    <a:pt x="780" y="1337"/>
                  </a:cubicBezTo>
                  <a:cubicBezTo>
                    <a:pt x="644" y="1337"/>
                    <a:pt x="532" y="1225"/>
                    <a:pt x="532" y="1087"/>
                  </a:cubicBezTo>
                  <a:lnTo>
                    <a:pt x="532" y="781"/>
                  </a:lnTo>
                  <a:cubicBezTo>
                    <a:pt x="532" y="644"/>
                    <a:pt x="644" y="533"/>
                    <a:pt x="780" y="533"/>
                  </a:cubicBezTo>
                  <a:close/>
                  <a:moveTo>
                    <a:pt x="780" y="1"/>
                  </a:moveTo>
                  <a:cubicBezTo>
                    <a:pt x="350" y="1"/>
                    <a:pt x="0" y="351"/>
                    <a:pt x="0" y="782"/>
                  </a:cubicBezTo>
                  <a:lnTo>
                    <a:pt x="0" y="1087"/>
                  </a:lnTo>
                  <a:cubicBezTo>
                    <a:pt x="0" y="1518"/>
                    <a:pt x="350" y="1869"/>
                    <a:pt x="780" y="1869"/>
                  </a:cubicBezTo>
                  <a:cubicBezTo>
                    <a:pt x="1211" y="1869"/>
                    <a:pt x="1561" y="1518"/>
                    <a:pt x="1561" y="1087"/>
                  </a:cubicBezTo>
                  <a:lnTo>
                    <a:pt x="1561" y="782"/>
                  </a:lnTo>
                  <a:cubicBezTo>
                    <a:pt x="1561" y="351"/>
                    <a:pt x="1211" y="1"/>
                    <a:pt x="7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17;p64">
              <a:extLst>
                <a:ext uri="{FF2B5EF4-FFF2-40B4-BE49-F238E27FC236}">
                  <a16:creationId xmlns:a16="http://schemas.microsoft.com/office/drawing/2014/main" id="{5A15F84B-3B91-509A-CAA6-583544143B7A}"/>
                </a:ext>
              </a:extLst>
            </p:cNvPr>
            <p:cNvSpPr/>
            <p:nvPr/>
          </p:nvSpPr>
          <p:spPr>
            <a:xfrm>
              <a:off x="2394894" y="1496088"/>
              <a:ext cx="51774" cy="61990"/>
            </a:xfrm>
            <a:custGeom>
              <a:avLst/>
              <a:gdLst/>
              <a:ahLst/>
              <a:cxnLst/>
              <a:rect l="l" t="t" r="r" b="b"/>
              <a:pathLst>
                <a:path w="1561" h="1869" extrusionOk="0">
                  <a:moveTo>
                    <a:pt x="782" y="533"/>
                  </a:moveTo>
                  <a:cubicBezTo>
                    <a:pt x="918" y="533"/>
                    <a:pt x="1030" y="644"/>
                    <a:pt x="1030" y="781"/>
                  </a:cubicBezTo>
                  <a:lnTo>
                    <a:pt x="1030" y="1087"/>
                  </a:lnTo>
                  <a:cubicBezTo>
                    <a:pt x="1030" y="1225"/>
                    <a:pt x="918" y="1337"/>
                    <a:pt x="782" y="1337"/>
                  </a:cubicBezTo>
                  <a:cubicBezTo>
                    <a:pt x="644" y="1337"/>
                    <a:pt x="532" y="1225"/>
                    <a:pt x="532" y="1087"/>
                  </a:cubicBezTo>
                  <a:lnTo>
                    <a:pt x="532" y="781"/>
                  </a:lnTo>
                  <a:cubicBezTo>
                    <a:pt x="532" y="644"/>
                    <a:pt x="644" y="533"/>
                    <a:pt x="782" y="533"/>
                  </a:cubicBezTo>
                  <a:close/>
                  <a:moveTo>
                    <a:pt x="781" y="1"/>
                  </a:moveTo>
                  <a:cubicBezTo>
                    <a:pt x="350" y="1"/>
                    <a:pt x="0" y="351"/>
                    <a:pt x="0" y="782"/>
                  </a:cubicBezTo>
                  <a:lnTo>
                    <a:pt x="0" y="1087"/>
                  </a:lnTo>
                  <a:cubicBezTo>
                    <a:pt x="0" y="1518"/>
                    <a:pt x="350" y="1869"/>
                    <a:pt x="781" y="1869"/>
                  </a:cubicBezTo>
                  <a:cubicBezTo>
                    <a:pt x="1212" y="1869"/>
                    <a:pt x="1561" y="1518"/>
                    <a:pt x="1561" y="1087"/>
                  </a:cubicBezTo>
                  <a:lnTo>
                    <a:pt x="1561" y="782"/>
                  </a:lnTo>
                  <a:cubicBezTo>
                    <a:pt x="1561" y="351"/>
                    <a:pt x="1212" y="1"/>
                    <a:pt x="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18;p64">
              <a:extLst>
                <a:ext uri="{FF2B5EF4-FFF2-40B4-BE49-F238E27FC236}">
                  <a16:creationId xmlns:a16="http://schemas.microsoft.com/office/drawing/2014/main" id="{53A8F0AA-E4AF-49D6-00B4-B102452240F5}"/>
                </a:ext>
              </a:extLst>
            </p:cNvPr>
            <p:cNvSpPr/>
            <p:nvPr/>
          </p:nvSpPr>
          <p:spPr>
            <a:xfrm>
              <a:off x="2453036" y="1496088"/>
              <a:ext cx="51808" cy="61990"/>
            </a:xfrm>
            <a:custGeom>
              <a:avLst/>
              <a:gdLst/>
              <a:ahLst/>
              <a:cxnLst/>
              <a:rect l="l" t="t" r="r" b="b"/>
              <a:pathLst>
                <a:path w="1562" h="1869" extrusionOk="0">
                  <a:moveTo>
                    <a:pt x="781" y="533"/>
                  </a:moveTo>
                  <a:cubicBezTo>
                    <a:pt x="918" y="533"/>
                    <a:pt x="1030" y="644"/>
                    <a:pt x="1030" y="781"/>
                  </a:cubicBezTo>
                  <a:lnTo>
                    <a:pt x="1030" y="1087"/>
                  </a:lnTo>
                  <a:cubicBezTo>
                    <a:pt x="1030" y="1225"/>
                    <a:pt x="918" y="1337"/>
                    <a:pt x="781" y="1337"/>
                  </a:cubicBezTo>
                  <a:cubicBezTo>
                    <a:pt x="644" y="1337"/>
                    <a:pt x="533" y="1225"/>
                    <a:pt x="533" y="1087"/>
                  </a:cubicBezTo>
                  <a:lnTo>
                    <a:pt x="533" y="781"/>
                  </a:lnTo>
                  <a:cubicBezTo>
                    <a:pt x="533" y="644"/>
                    <a:pt x="644" y="533"/>
                    <a:pt x="781" y="533"/>
                  </a:cubicBezTo>
                  <a:close/>
                  <a:moveTo>
                    <a:pt x="781" y="1"/>
                  </a:moveTo>
                  <a:cubicBezTo>
                    <a:pt x="351" y="1"/>
                    <a:pt x="1" y="351"/>
                    <a:pt x="1" y="782"/>
                  </a:cubicBezTo>
                  <a:lnTo>
                    <a:pt x="1" y="1087"/>
                  </a:lnTo>
                  <a:cubicBezTo>
                    <a:pt x="1" y="1518"/>
                    <a:pt x="351" y="1869"/>
                    <a:pt x="781" y="1869"/>
                  </a:cubicBezTo>
                  <a:cubicBezTo>
                    <a:pt x="1211" y="1869"/>
                    <a:pt x="1562" y="1518"/>
                    <a:pt x="1562" y="1087"/>
                  </a:cubicBezTo>
                  <a:lnTo>
                    <a:pt x="1562" y="782"/>
                  </a:lnTo>
                  <a:cubicBezTo>
                    <a:pt x="1562" y="351"/>
                    <a:pt x="1211" y="1"/>
                    <a:pt x="7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19;p64">
              <a:extLst>
                <a:ext uri="{FF2B5EF4-FFF2-40B4-BE49-F238E27FC236}">
                  <a16:creationId xmlns:a16="http://schemas.microsoft.com/office/drawing/2014/main" id="{BFBED48F-B63A-60AC-9ABF-26F91173CE6D}"/>
                </a:ext>
              </a:extLst>
            </p:cNvPr>
            <p:cNvSpPr/>
            <p:nvPr/>
          </p:nvSpPr>
          <p:spPr>
            <a:xfrm>
              <a:off x="2324114" y="1496088"/>
              <a:ext cx="27131" cy="61990"/>
            </a:xfrm>
            <a:custGeom>
              <a:avLst/>
              <a:gdLst/>
              <a:ahLst/>
              <a:cxnLst/>
              <a:rect l="l" t="t" r="r" b="b"/>
              <a:pathLst>
                <a:path w="818" h="1869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287" y="533"/>
                  </a:lnTo>
                  <a:lnTo>
                    <a:pt x="287" y="1603"/>
                  </a:lnTo>
                  <a:cubicBezTo>
                    <a:pt x="287" y="1749"/>
                    <a:pt x="405" y="1869"/>
                    <a:pt x="553" y="1869"/>
                  </a:cubicBezTo>
                  <a:cubicBezTo>
                    <a:pt x="700" y="1869"/>
                    <a:pt x="818" y="1749"/>
                    <a:pt x="818" y="1603"/>
                  </a:cubicBezTo>
                  <a:lnTo>
                    <a:pt x="818" y="267"/>
                  </a:lnTo>
                  <a:cubicBezTo>
                    <a:pt x="818" y="120"/>
                    <a:pt x="700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20;p64">
              <a:extLst>
                <a:ext uri="{FF2B5EF4-FFF2-40B4-BE49-F238E27FC236}">
                  <a16:creationId xmlns:a16="http://schemas.microsoft.com/office/drawing/2014/main" id="{EDC2EAEF-84B7-1651-3054-C86685ED47B7}"/>
                </a:ext>
              </a:extLst>
            </p:cNvPr>
            <p:cNvSpPr/>
            <p:nvPr/>
          </p:nvSpPr>
          <p:spPr>
            <a:xfrm>
              <a:off x="2358874" y="1496088"/>
              <a:ext cx="27164" cy="61990"/>
            </a:xfrm>
            <a:custGeom>
              <a:avLst/>
              <a:gdLst/>
              <a:ahLst/>
              <a:cxnLst/>
              <a:rect l="l" t="t" r="r" b="b"/>
              <a:pathLst>
                <a:path w="819" h="1869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4"/>
                    <a:pt x="120" y="533"/>
                    <a:pt x="267" y="533"/>
                  </a:cubicBezTo>
                  <a:lnTo>
                    <a:pt x="286" y="533"/>
                  </a:lnTo>
                  <a:lnTo>
                    <a:pt x="286" y="1603"/>
                  </a:lnTo>
                  <a:cubicBezTo>
                    <a:pt x="286" y="1749"/>
                    <a:pt x="406" y="1869"/>
                    <a:pt x="552" y="1869"/>
                  </a:cubicBezTo>
                  <a:cubicBezTo>
                    <a:pt x="699" y="1869"/>
                    <a:pt x="818" y="1749"/>
                    <a:pt x="818" y="1603"/>
                  </a:cubicBezTo>
                  <a:lnTo>
                    <a:pt x="818" y="267"/>
                  </a:lnTo>
                  <a:cubicBezTo>
                    <a:pt x="818" y="120"/>
                    <a:pt x="699" y="1"/>
                    <a:pt x="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21;p64">
              <a:extLst>
                <a:ext uri="{FF2B5EF4-FFF2-40B4-BE49-F238E27FC236}">
                  <a16:creationId xmlns:a16="http://schemas.microsoft.com/office/drawing/2014/main" id="{02602E14-5946-38A1-BBC2-EA25C81BD9E6}"/>
                </a:ext>
              </a:extLst>
            </p:cNvPr>
            <p:cNvSpPr/>
            <p:nvPr/>
          </p:nvSpPr>
          <p:spPr>
            <a:xfrm>
              <a:off x="2453036" y="1575458"/>
              <a:ext cx="51808" cy="61957"/>
            </a:xfrm>
            <a:custGeom>
              <a:avLst/>
              <a:gdLst/>
              <a:ahLst/>
              <a:cxnLst/>
              <a:rect l="l" t="t" r="r" b="b"/>
              <a:pathLst>
                <a:path w="1562" h="1868" extrusionOk="0">
                  <a:moveTo>
                    <a:pt x="781" y="532"/>
                  </a:moveTo>
                  <a:cubicBezTo>
                    <a:pt x="918" y="532"/>
                    <a:pt x="1030" y="644"/>
                    <a:pt x="1030" y="782"/>
                  </a:cubicBezTo>
                  <a:lnTo>
                    <a:pt x="1030" y="1087"/>
                  </a:lnTo>
                  <a:cubicBezTo>
                    <a:pt x="1030" y="1224"/>
                    <a:pt x="918" y="1336"/>
                    <a:pt x="781" y="1336"/>
                  </a:cubicBezTo>
                  <a:cubicBezTo>
                    <a:pt x="644" y="1336"/>
                    <a:pt x="533" y="1224"/>
                    <a:pt x="533" y="1087"/>
                  </a:cubicBezTo>
                  <a:lnTo>
                    <a:pt x="533" y="782"/>
                  </a:lnTo>
                  <a:cubicBezTo>
                    <a:pt x="533" y="644"/>
                    <a:pt x="644" y="532"/>
                    <a:pt x="781" y="532"/>
                  </a:cubicBezTo>
                  <a:close/>
                  <a:moveTo>
                    <a:pt x="781" y="0"/>
                  </a:moveTo>
                  <a:cubicBezTo>
                    <a:pt x="351" y="0"/>
                    <a:pt x="1" y="350"/>
                    <a:pt x="1" y="782"/>
                  </a:cubicBezTo>
                  <a:lnTo>
                    <a:pt x="1" y="1087"/>
                  </a:lnTo>
                  <a:cubicBezTo>
                    <a:pt x="1" y="1518"/>
                    <a:pt x="351" y="1868"/>
                    <a:pt x="781" y="1868"/>
                  </a:cubicBezTo>
                  <a:cubicBezTo>
                    <a:pt x="1211" y="1868"/>
                    <a:pt x="1562" y="1518"/>
                    <a:pt x="1562" y="1087"/>
                  </a:cubicBezTo>
                  <a:lnTo>
                    <a:pt x="1562" y="782"/>
                  </a:lnTo>
                  <a:cubicBezTo>
                    <a:pt x="1562" y="350"/>
                    <a:pt x="1211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322;p64">
              <a:extLst>
                <a:ext uri="{FF2B5EF4-FFF2-40B4-BE49-F238E27FC236}">
                  <a16:creationId xmlns:a16="http://schemas.microsoft.com/office/drawing/2014/main" id="{6AD7A701-ED31-269D-37A9-AD2E7E8D9418}"/>
                </a:ext>
              </a:extLst>
            </p:cNvPr>
            <p:cNvSpPr/>
            <p:nvPr/>
          </p:nvSpPr>
          <p:spPr>
            <a:xfrm>
              <a:off x="2360731" y="1575458"/>
              <a:ext cx="51808" cy="61957"/>
            </a:xfrm>
            <a:custGeom>
              <a:avLst/>
              <a:gdLst/>
              <a:ahLst/>
              <a:cxnLst/>
              <a:rect l="l" t="t" r="r" b="b"/>
              <a:pathLst>
                <a:path w="1562" h="1868" extrusionOk="0">
                  <a:moveTo>
                    <a:pt x="781" y="532"/>
                  </a:moveTo>
                  <a:cubicBezTo>
                    <a:pt x="918" y="532"/>
                    <a:pt x="1029" y="644"/>
                    <a:pt x="1029" y="782"/>
                  </a:cubicBezTo>
                  <a:lnTo>
                    <a:pt x="1029" y="1087"/>
                  </a:lnTo>
                  <a:cubicBezTo>
                    <a:pt x="1029" y="1224"/>
                    <a:pt x="918" y="1336"/>
                    <a:pt x="781" y="1336"/>
                  </a:cubicBezTo>
                  <a:cubicBezTo>
                    <a:pt x="644" y="1336"/>
                    <a:pt x="532" y="1224"/>
                    <a:pt x="532" y="1087"/>
                  </a:cubicBezTo>
                  <a:lnTo>
                    <a:pt x="532" y="782"/>
                  </a:lnTo>
                  <a:cubicBezTo>
                    <a:pt x="532" y="644"/>
                    <a:pt x="644" y="532"/>
                    <a:pt x="781" y="532"/>
                  </a:cubicBezTo>
                  <a:close/>
                  <a:moveTo>
                    <a:pt x="781" y="0"/>
                  </a:moveTo>
                  <a:cubicBezTo>
                    <a:pt x="351" y="0"/>
                    <a:pt x="0" y="350"/>
                    <a:pt x="0" y="782"/>
                  </a:cubicBezTo>
                  <a:lnTo>
                    <a:pt x="0" y="1087"/>
                  </a:lnTo>
                  <a:cubicBezTo>
                    <a:pt x="0" y="1518"/>
                    <a:pt x="351" y="1868"/>
                    <a:pt x="781" y="1868"/>
                  </a:cubicBezTo>
                  <a:cubicBezTo>
                    <a:pt x="1211" y="1868"/>
                    <a:pt x="1561" y="1518"/>
                    <a:pt x="1561" y="1087"/>
                  </a:cubicBezTo>
                  <a:lnTo>
                    <a:pt x="1561" y="782"/>
                  </a:lnTo>
                  <a:cubicBezTo>
                    <a:pt x="1561" y="350"/>
                    <a:pt x="1211" y="0"/>
                    <a:pt x="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323;p64">
              <a:extLst>
                <a:ext uri="{FF2B5EF4-FFF2-40B4-BE49-F238E27FC236}">
                  <a16:creationId xmlns:a16="http://schemas.microsoft.com/office/drawing/2014/main" id="{A8A6E14A-BB12-6971-5EEF-0FD8DFC86183}"/>
                </a:ext>
              </a:extLst>
            </p:cNvPr>
            <p:cNvSpPr/>
            <p:nvPr/>
          </p:nvSpPr>
          <p:spPr>
            <a:xfrm>
              <a:off x="2417249" y="1575458"/>
              <a:ext cx="27164" cy="61957"/>
            </a:xfrm>
            <a:custGeom>
              <a:avLst/>
              <a:gdLst/>
              <a:ahLst/>
              <a:cxnLst/>
              <a:rect l="l" t="t" r="r" b="b"/>
              <a:pathLst>
                <a:path w="819" h="186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1"/>
                    <a:pt x="267" y="531"/>
                  </a:cubicBezTo>
                  <a:lnTo>
                    <a:pt x="286" y="531"/>
                  </a:lnTo>
                  <a:lnTo>
                    <a:pt x="286" y="1602"/>
                  </a:lnTo>
                  <a:cubicBezTo>
                    <a:pt x="286" y="1749"/>
                    <a:pt x="405" y="1868"/>
                    <a:pt x="552" y="1868"/>
                  </a:cubicBezTo>
                  <a:cubicBezTo>
                    <a:pt x="699" y="1868"/>
                    <a:pt x="818" y="1749"/>
                    <a:pt x="818" y="1602"/>
                  </a:cubicBezTo>
                  <a:lnTo>
                    <a:pt x="818" y="266"/>
                  </a:lnTo>
                  <a:cubicBezTo>
                    <a:pt x="818" y="119"/>
                    <a:pt x="699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324;p64">
              <a:extLst>
                <a:ext uri="{FF2B5EF4-FFF2-40B4-BE49-F238E27FC236}">
                  <a16:creationId xmlns:a16="http://schemas.microsoft.com/office/drawing/2014/main" id="{F89A8880-4F84-22F9-D8FE-DF462151B1E9}"/>
                </a:ext>
              </a:extLst>
            </p:cNvPr>
            <p:cNvSpPr/>
            <p:nvPr/>
          </p:nvSpPr>
          <p:spPr>
            <a:xfrm>
              <a:off x="2290250" y="1575458"/>
              <a:ext cx="27164" cy="61957"/>
            </a:xfrm>
            <a:custGeom>
              <a:avLst/>
              <a:gdLst/>
              <a:ahLst/>
              <a:cxnLst/>
              <a:rect l="l" t="t" r="r" b="b"/>
              <a:pathLst>
                <a:path w="819" h="186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87" y="531"/>
                  </a:lnTo>
                  <a:lnTo>
                    <a:pt x="287" y="1602"/>
                  </a:lnTo>
                  <a:cubicBezTo>
                    <a:pt x="287" y="1749"/>
                    <a:pt x="406" y="1868"/>
                    <a:pt x="551" y="1868"/>
                  </a:cubicBezTo>
                  <a:cubicBezTo>
                    <a:pt x="698" y="1868"/>
                    <a:pt x="817" y="1749"/>
                    <a:pt x="817" y="1602"/>
                  </a:cubicBezTo>
                  <a:lnTo>
                    <a:pt x="817" y="266"/>
                  </a:lnTo>
                  <a:cubicBezTo>
                    <a:pt x="818" y="119"/>
                    <a:pt x="699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325;p64">
              <a:extLst>
                <a:ext uri="{FF2B5EF4-FFF2-40B4-BE49-F238E27FC236}">
                  <a16:creationId xmlns:a16="http://schemas.microsoft.com/office/drawing/2014/main" id="{6CC784AA-8926-3DDF-46B5-8DA6101B6C7E}"/>
                </a:ext>
              </a:extLst>
            </p:cNvPr>
            <p:cNvSpPr/>
            <p:nvPr/>
          </p:nvSpPr>
          <p:spPr>
            <a:xfrm>
              <a:off x="2325010" y="1575458"/>
              <a:ext cx="27131" cy="61957"/>
            </a:xfrm>
            <a:custGeom>
              <a:avLst/>
              <a:gdLst/>
              <a:ahLst/>
              <a:cxnLst/>
              <a:rect l="l" t="t" r="r" b="b"/>
              <a:pathLst>
                <a:path w="818" h="1868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1"/>
                    <a:pt x="266" y="531"/>
                  </a:cubicBezTo>
                  <a:lnTo>
                    <a:pt x="286" y="531"/>
                  </a:lnTo>
                  <a:lnTo>
                    <a:pt x="286" y="1602"/>
                  </a:lnTo>
                  <a:cubicBezTo>
                    <a:pt x="286" y="1749"/>
                    <a:pt x="405" y="1868"/>
                    <a:pt x="552" y="1868"/>
                  </a:cubicBezTo>
                  <a:cubicBezTo>
                    <a:pt x="699" y="1868"/>
                    <a:pt x="818" y="1749"/>
                    <a:pt x="818" y="1602"/>
                  </a:cubicBezTo>
                  <a:lnTo>
                    <a:pt x="818" y="266"/>
                  </a:lnTo>
                  <a:cubicBezTo>
                    <a:pt x="818" y="119"/>
                    <a:pt x="699" y="0"/>
                    <a:pt x="5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326;p64">
              <a:extLst>
                <a:ext uri="{FF2B5EF4-FFF2-40B4-BE49-F238E27FC236}">
                  <a16:creationId xmlns:a16="http://schemas.microsoft.com/office/drawing/2014/main" id="{09FCB61E-AB9B-5881-5108-9172BD502B2C}"/>
                </a:ext>
              </a:extLst>
            </p:cNvPr>
            <p:cNvSpPr/>
            <p:nvPr/>
          </p:nvSpPr>
          <p:spPr>
            <a:xfrm>
              <a:off x="1902821" y="1455690"/>
              <a:ext cx="441327" cy="553698"/>
            </a:xfrm>
            <a:custGeom>
              <a:avLst/>
              <a:gdLst/>
              <a:ahLst/>
              <a:cxnLst/>
              <a:rect l="l" t="t" r="r" b="b"/>
              <a:pathLst>
                <a:path w="13306" h="16694" extrusionOk="0">
                  <a:moveTo>
                    <a:pt x="3904" y="2715"/>
                  </a:moveTo>
                  <a:cubicBezTo>
                    <a:pt x="4031" y="2715"/>
                    <a:pt x="4136" y="2820"/>
                    <a:pt x="4136" y="2948"/>
                  </a:cubicBezTo>
                  <a:cubicBezTo>
                    <a:pt x="4136" y="3076"/>
                    <a:pt x="4031" y="3180"/>
                    <a:pt x="3904" y="3180"/>
                  </a:cubicBezTo>
                  <a:cubicBezTo>
                    <a:pt x="3776" y="3180"/>
                    <a:pt x="3672" y="3076"/>
                    <a:pt x="3672" y="2948"/>
                  </a:cubicBezTo>
                  <a:cubicBezTo>
                    <a:pt x="3672" y="2820"/>
                    <a:pt x="3776" y="2715"/>
                    <a:pt x="3904" y="2715"/>
                  </a:cubicBezTo>
                  <a:close/>
                  <a:moveTo>
                    <a:pt x="2323" y="3889"/>
                  </a:moveTo>
                  <a:cubicBezTo>
                    <a:pt x="2451" y="3889"/>
                    <a:pt x="2554" y="3993"/>
                    <a:pt x="2554" y="4122"/>
                  </a:cubicBezTo>
                  <a:cubicBezTo>
                    <a:pt x="2554" y="4250"/>
                    <a:pt x="2451" y="4355"/>
                    <a:pt x="2323" y="4355"/>
                  </a:cubicBezTo>
                  <a:cubicBezTo>
                    <a:pt x="2195" y="4355"/>
                    <a:pt x="2091" y="4251"/>
                    <a:pt x="2091" y="4122"/>
                  </a:cubicBezTo>
                  <a:cubicBezTo>
                    <a:pt x="2091" y="3994"/>
                    <a:pt x="2195" y="3889"/>
                    <a:pt x="2323" y="3889"/>
                  </a:cubicBezTo>
                  <a:close/>
                  <a:moveTo>
                    <a:pt x="4039" y="5780"/>
                  </a:moveTo>
                  <a:cubicBezTo>
                    <a:pt x="4166" y="5780"/>
                    <a:pt x="4270" y="5884"/>
                    <a:pt x="4270" y="6013"/>
                  </a:cubicBezTo>
                  <a:cubicBezTo>
                    <a:pt x="4270" y="6141"/>
                    <a:pt x="4166" y="6245"/>
                    <a:pt x="4039" y="6245"/>
                  </a:cubicBezTo>
                  <a:cubicBezTo>
                    <a:pt x="3911" y="6245"/>
                    <a:pt x="3807" y="6141"/>
                    <a:pt x="3807" y="6013"/>
                  </a:cubicBezTo>
                  <a:cubicBezTo>
                    <a:pt x="3807" y="5884"/>
                    <a:pt x="3911" y="5780"/>
                    <a:pt x="4039" y="5780"/>
                  </a:cubicBezTo>
                  <a:close/>
                  <a:moveTo>
                    <a:pt x="2826" y="11946"/>
                  </a:moveTo>
                  <a:lnTo>
                    <a:pt x="2826" y="12141"/>
                  </a:lnTo>
                  <a:cubicBezTo>
                    <a:pt x="2827" y="12444"/>
                    <a:pt x="3245" y="12660"/>
                    <a:pt x="3249" y="12662"/>
                  </a:cubicBezTo>
                  <a:cubicBezTo>
                    <a:pt x="3307" y="12691"/>
                    <a:pt x="3372" y="12705"/>
                    <a:pt x="3440" y="12705"/>
                  </a:cubicBezTo>
                  <a:cubicBezTo>
                    <a:pt x="3577" y="12705"/>
                    <a:pt x="3716" y="12647"/>
                    <a:pt x="3812" y="12549"/>
                  </a:cubicBezTo>
                  <a:lnTo>
                    <a:pt x="3946" y="12415"/>
                  </a:lnTo>
                  <a:lnTo>
                    <a:pt x="4242" y="12714"/>
                  </a:lnTo>
                  <a:lnTo>
                    <a:pt x="4106" y="12853"/>
                  </a:lnTo>
                  <a:cubicBezTo>
                    <a:pt x="3891" y="13069"/>
                    <a:pt x="4036" y="13516"/>
                    <a:pt x="4038" y="13520"/>
                  </a:cubicBezTo>
                  <a:cubicBezTo>
                    <a:pt x="4102" y="13706"/>
                    <a:pt x="4302" y="13841"/>
                    <a:pt x="4514" y="13841"/>
                  </a:cubicBezTo>
                  <a:lnTo>
                    <a:pt x="4704" y="13841"/>
                  </a:lnTo>
                  <a:lnTo>
                    <a:pt x="4704" y="14268"/>
                  </a:lnTo>
                  <a:lnTo>
                    <a:pt x="4514" y="14268"/>
                  </a:lnTo>
                  <a:cubicBezTo>
                    <a:pt x="4211" y="14268"/>
                    <a:pt x="3997" y="14690"/>
                    <a:pt x="3995" y="14694"/>
                  </a:cubicBezTo>
                  <a:cubicBezTo>
                    <a:pt x="3910" y="14868"/>
                    <a:pt x="3956" y="15106"/>
                    <a:pt x="4106" y="15256"/>
                  </a:cubicBezTo>
                  <a:lnTo>
                    <a:pt x="4242" y="15394"/>
                  </a:lnTo>
                  <a:lnTo>
                    <a:pt x="3946" y="15694"/>
                  </a:lnTo>
                  <a:lnTo>
                    <a:pt x="3812" y="15559"/>
                  </a:lnTo>
                  <a:cubicBezTo>
                    <a:pt x="3733" y="15479"/>
                    <a:pt x="3620" y="15440"/>
                    <a:pt x="3468" y="15440"/>
                  </a:cubicBezTo>
                  <a:cubicBezTo>
                    <a:pt x="3343" y="15440"/>
                    <a:pt x="3214" y="15466"/>
                    <a:pt x="3145" y="15490"/>
                  </a:cubicBezTo>
                  <a:cubicBezTo>
                    <a:pt x="2961" y="15554"/>
                    <a:pt x="2827" y="15755"/>
                    <a:pt x="2827" y="15967"/>
                  </a:cubicBezTo>
                  <a:lnTo>
                    <a:pt x="2827" y="16163"/>
                  </a:lnTo>
                  <a:lnTo>
                    <a:pt x="2410" y="16163"/>
                  </a:lnTo>
                  <a:lnTo>
                    <a:pt x="2410" y="15967"/>
                  </a:lnTo>
                  <a:cubicBezTo>
                    <a:pt x="2410" y="15664"/>
                    <a:pt x="1992" y="15449"/>
                    <a:pt x="1988" y="15447"/>
                  </a:cubicBezTo>
                  <a:cubicBezTo>
                    <a:pt x="1929" y="15418"/>
                    <a:pt x="1865" y="15403"/>
                    <a:pt x="1797" y="15403"/>
                  </a:cubicBezTo>
                  <a:cubicBezTo>
                    <a:pt x="1660" y="15403"/>
                    <a:pt x="1521" y="15462"/>
                    <a:pt x="1425" y="15559"/>
                  </a:cubicBezTo>
                  <a:lnTo>
                    <a:pt x="1290" y="15695"/>
                  </a:lnTo>
                  <a:lnTo>
                    <a:pt x="994" y="15394"/>
                  </a:lnTo>
                  <a:lnTo>
                    <a:pt x="1131" y="15256"/>
                  </a:lnTo>
                  <a:cubicBezTo>
                    <a:pt x="1345" y="15040"/>
                    <a:pt x="1200" y="14593"/>
                    <a:pt x="1199" y="14589"/>
                  </a:cubicBezTo>
                  <a:cubicBezTo>
                    <a:pt x="1135" y="14402"/>
                    <a:pt x="935" y="14268"/>
                    <a:pt x="722" y="14268"/>
                  </a:cubicBezTo>
                  <a:lnTo>
                    <a:pt x="532" y="14268"/>
                  </a:lnTo>
                  <a:lnTo>
                    <a:pt x="532" y="13841"/>
                  </a:lnTo>
                  <a:lnTo>
                    <a:pt x="722" y="13841"/>
                  </a:lnTo>
                  <a:cubicBezTo>
                    <a:pt x="1027" y="13841"/>
                    <a:pt x="1240" y="13419"/>
                    <a:pt x="1242" y="13415"/>
                  </a:cubicBezTo>
                  <a:cubicBezTo>
                    <a:pt x="1326" y="13240"/>
                    <a:pt x="1280" y="13004"/>
                    <a:pt x="1131" y="12853"/>
                  </a:cubicBezTo>
                  <a:lnTo>
                    <a:pt x="994" y="12714"/>
                  </a:lnTo>
                  <a:lnTo>
                    <a:pt x="1290" y="12415"/>
                  </a:lnTo>
                  <a:lnTo>
                    <a:pt x="1425" y="12549"/>
                  </a:lnTo>
                  <a:cubicBezTo>
                    <a:pt x="1503" y="12629"/>
                    <a:pt x="1616" y="12668"/>
                    <a:pt x="1769" y="12668"/>
                  </a:cubicBezTo>
                  <a:cubicBezTo>
                    <a:pt x="1893" y="12668"/>
                    <a:pt x="2023" y="12642"/>
                    <a:pt x="2091" y="12619"/>
                  </a:cubicBezTo>
                  <a:cubicBezTo>
                    <a:pt x="2275" y="12554"/>
                    <a:pt x="2410" y="12354"/>
                    <a:pt x="2410" y="12141"/>
                  </a:cubicBezTo>
                  <a:lnTo>
                    <a:pt x="2410" y="11946"/>
                  </a:lnTo>
                  <a:close/>
                  <a:moveTo>
                    <a:pt x="5848" y="0"/>
                  </a:moveTo>
                  <a:cubicBezTo>
                    <a:pt x="2681" y="0"/>
                    <a:pt x="104" y="2582"/>
                    <a:pt x="104" y="5756"/>
                  </a:cubicBezTo>
                  <a:cubicBezTo>
                    <a:pt x="104" y="7726"/>
                    <a:pt x="1098" y="9478"/>
                    <a:pt x="2622" y="10517"/>
                  </a:cubicBezTo>
                  <a:lnTo>
                    <a:pt x="2622" y="11414"/>
                  </a:lnTo>
                  <a:lnTo>
                    <a:pt x="2321" y="11414"/>
                  </a:lnTo>
                  <a:cubicBezTo>
                    <a:pt x="2077" y="11414"/>
                    <a:pt x="1878" y="11613"/>
                    <a:pt x="1878" y="11857"/>
                  </a:cubicBezTo>
                  <a:lnTo>
                    <a:pt x="1878" y="12125"/>
                  </a:lnTo>
                  <a:cubicBezTo>
                    <a:pt x="1848" y="12130"/>
                    <a:pt x="1807" y="12136"/>
                    <a:pt x="1769" y="12136"/>
                  </a:cubicBezTo>
                  <a:lnTo>
                    <a:pt x="1764" y="12136"/>
                  </a:lnTo>
                  <a:lnTo>
                    <a:pt x="1605" y="11975"/>
                  </a:lnTo>
                  <a:cubicBezTo>
                    <a:pt x="1521" y="11891"/>
                    <a:pt x="1410" y="11845"/>
                    <a:pt x="1291" y="11845"/>
                  </a:cubicBezTo>
                  <a:cubicBezTo>
                    <a:pt x="1172" y="11845"/>
                    <a:pt x="1061" y="11891"/>
                    <a:pt x="977" y="11975"/>
                  </a:cubicBezTo>
                  <a:lnTo>
                    <a:pt x="555" y="12401"/>
                  </a:lnTo>
                  <a:cubicBezTo>
                    <a:pt x="385" y="12574"/>
                    <a:pt x="385" y="12855"/>
                    <a:pt x="555" y="13028"/>
                  </a:cubicBezTo>
                  <a:lnTo>
                    <a:pt x="743" y="13216"/>
                  </a:lnTo>
                  <a:cubicBezTo>
                    <a:pt x="722" y="13248"/>
                    <a:pt x="691" y="13286"/>
                    <a:pt x="667" y="13309"/>
                  </a:cubicBezTo>
                  <a:lnTo>
                    <a:pt x="444" y="13309"/>
                  </a:lnTo>
                  <a:cubicBezTo>
                    <a:pt x="200" y="13309"/>
                    <a:pt x="1" y="13508"/>
                    <a:pt x="1" y="13752"/>
                  </a:cubicBezTo>
                  <a:lnTo>
                    <a:pt x="1" y="14356"/>
                  </a:lnTo>
                  <a:cubicBezTo>
                    <a:pt x="1" y="14600"/>
                    <a:pt x="200" y="14800"/>
                    <a:pt x="444" y="14800"/>
                  </a:cubicBezTo>
                  <a:lnTo>
                    <a:pt x="705" y="14800"/>
                  </a:lnTo>
                  <a:cubicBezTo>
                    <a:pt x="711" y="14838"/>
                    <a:pt x="716" y="14886"/>
                    <a:pt x="715" y="14920"/>
                  </a:cubicBezTo>
                  <a:lnTo>
                    <a:pt x="555" y="15081"/>
                  </a:lnTo>
                  <a:cubicBezTo>
                    <a:pt x="385" y="15253"/>
                    <a:pt x="385" y="15535"/>
                    <a:pt x="555" y="15707"/>
                  </a:cubicBezTo>
                  <a:lnTo>
                    <a:pt x="977" y="16133"/>
                  </a:lnTo>
                  <a:cubicBezTo>
                    <a:pt x="1060" y="16218"/>
                    <a:pt x="1172" y="16264"/>
                    <a:pt x="1291" y="16264"/>
                  </a:cubicBezTo>
                  <a:cubicBezTo>
                    <a:pt x="1410" y="16264"/>
                    <a:pt x="1521" y="16218"/>
                    <a:pt x="1605" y="16133"/>
                  </a:cubicBezTo>
                  <a:lnTo>
                    <a:pt x="1789" y="15948"/>
                  </a:lnTo>
                  <a:cubicBezTo>
                    <a:pt x="1819" y="15969"/>
                    <a:pt x="1855" y="15998"/>
                    <a:pt x="1878" y="16021"/>
                  </a:cubicBezTo>
                  <a:lnTo>
                    <a:pt x="1878" y="16251"/>
                  </a:lnTo>
                  <a:cubicBezTo>
                    <a:pt x="1878" y="16496"/>
                    <a:pt x="2077" y="16694"/>
                    <a:pt x="2321" y="16694"/>
                  </a:cubicBezTo>
                  <a:lnTo>
                    <a:pt x="2916" y="16694"/>
                  </a:lnTo>
                  <a:cubicBezTo>
                    <a:pt x="3160" y="16694"/>
                    <a:pt x="3359" y="16496"/>
                    <a:pt x="3359" y="16251"/>
                  </a:cubicBezTo>
                  <a:lnTo>
                    <a:pt x="3359" y="15983"/>
                  </a:lnTo>
                  <a:cubicBezTo>
                    <a:pt x="3389" y="15978"/>
                    <a:pt x="3430" y="15972"/>
                    <a:pt x="3468" y="15972"/>
                  </a:cubicBezTo>
                  <a:lnTo>
                    <a:pt x="3473" y="15972"/>
                  </a:lnTo>
                  <a:lnTo>
                    <a:pt x="3632" y="16133"/>
                  </a:lnTo>
                  <a:cubicBezTo>
                    <a:pt x="3716" y="16218"/>
                    <a:pt x="3828" y="16264"/>
                    <a:pt x="3946" y="16264"/>
                  </a:cubicBezTo>
                  <a:cubicBezTo>
                    <a:pt x="4065" y="16264"/>
                    <a:pt x="4176" y="16218"/>
                    <a:pt x="4260" y="16133"/>
                  </a:cubicBezTo>
                  <a:lnTo>
                    <a:pt x="4682" y="15707"/>
                  </a:lnTo>
                  <a:cubicBezTo>
                    <a:pt x="4802" y="15586"/>
                    <a:pt x="4837" y="15411"/>
                    <a:pt x="4788" y="15257"/>
                  </a:cubicBezTo>
                  <a:lnTo>
                    <a:pt x="5602" y="15257"/>
                  </a:lnTo>
                  <a:cubicBezTo>
                    <a:pt x="5749" y="15257"/>
                    <a:pt x="5868" y="15138"/>
                    <a:pt x="5868" y="14992"/>
                  </a:cubicBezTo>
                  <a:cubicBezTo>
                    <a:pt x="5868" y="14845"/>
                    <a:pt x="5749" y="14726"/>
                    <a:pt x="5602" y="14726"/>
                  </a:cubicBezTo>
                  <a:lnTo>
                    <a:pt x="5038" y="14726"/>
                  </a:lnTo>
                  <a:cubicBezTo>
                    <a:pt x="5157" y="14646"/>
                    <a:pt x="5236" y="14510"/>
                    <a:pt x="5236" y="14356"/>
                  </a:cubicBezTo>
                  <a:lnTo>
                    <a:pt x="5236" y="13752"/>
                  </a:lnTo>
                  <a:cubicBezTo>
                    <a:pt x="5236" y="13508"/>
                    <a:pt x="5037" y="13310"/>
                    <a:pt x="4793" y="13310"/>
                  </a:cubicBezTo>
                  <a:lnTo>
                    <a:pt x="4532" y="13310"/>
                  </a:lnTo>
                  <a:cubicBezTo>
                    <a:pt x="4525" y="13272"/>
                    <a:pt x="4521" y="13223"/>
                    <a:pt x="4521" y="13190"/>
                  </a:cubicBezTo>
                  <a:lnTo>
                    <a:pt x="4682" y="13028"/>
                  </a:lnTo>
                  <a:cubicBezTo>
                    <a:pt x="4852" y="12855"/>
                    <a:pt x="4852" y="12574"/>
                    <a:pt x="4682" y="12401"/>
                  </a:cubicBezTo>
                  <a:lnTo>
                    <a:pt x="4260" y="11976"/>
                  </a:lnTo>
                  <a:cubicBezTo>
                    <a:pt x="4176" y="11892"/>
                    <a:pt x="4065" y="11845"/>
                    <a:pt x="3946" y="11845"/>
                  </a:cubicBezTo>
                  <a:cubicBezTo>
                    <a:pt x="3826" y="11845"/>
                    <a:pt x="3716" y="11892"/>
                    <a:pt x="3632" y="11975"/>
                  </a:cubicBezTo>
                  <a:lnTo>
                    <a:pt x="3448" y="12162"/>
                  </a:lnTo>
                  <a:cubicBezTo>
                    <a:pt x="3417" y="12140"/>
                    <a:pt x="3381" y="12111"/>
                    <a:pt x="3359" y="12087"/>
                  </a:cubicBezTo>
                  <a:lnTo>
                    <a:pt x="3359" y="11857"/>
                  </a:lnTo>
                  <a:cubicBezTo>
                    <a:pt x="3359" y="11701"/>
                    <a:pt x="3277" y="11563"/>
                    <a:pt x="3154" y="11484"/>
                  </a:cubicBezTo>
                  <a:lnTo>
                    <a:pt x="3154" y="10840"/>
                  </a:lnTo>
                  <a:cubicBezTo>
                    <a:pt x="3793" y="11180"/>
                    <a:pt x="4504" y="11404"/>
                    <a:pt x="5261" y="11481"/>
                  </a:cubicBezTo>
                  <a:lnTo>
                    <a:pt x="5261" y="12020"/>
                  </a:lnTo>
                  <a:cubicBezTo>
                    <a:pt x="5261" y="12737"/>
                    <a:pt x="5842" y="13320"/>
                    <a:pt x="6558" y="13320"/>
                  </a:cubicBezTo>
                  <a:lnTo>
                    <a:pt x="7770" y="13320"/>
                  </a:lnTo>
                  <a:lnTo>
                    <a:pt x="7770" y="14726"/>
                  </a:lnTo>
                  <a:lnTo>
                    <a:pt x="7196" y="14726"/>
                  </a:lnTo>
                  <a:cubicBezTo>
                    <a:pt x="7050" y="14726"/>
                    <a:pt x="6930" y="14845"/>
                    <a:pt x="6930" y="14992"/>
                  </a:cubicBezTo>
                  <a:cubicBezTo>
                    <a:pt x="6930" y="15138"/>
                    <a:pt x="7049" y="15257"/>
                    <a:pt x="7196" y="15257"/>
                  </a:cubicBezTo>
                  <a:lnTo>
                    <a:pt x="7859" y="15257"/>
                  </a:lnTo>
                  <a:cubicBezTo>
                    <a:pt x="8103" y="15257"/>
                    <a:pt x="8302" y="15058"/>
                    <a:pt x="8302" y="14814"/>
                  </a:cubicBezTo>
                  <a:lnTo>
                    <a:pt x="8302" y="13320"/>
                  </a:lnTo>
                  <a:lnTo>
                    <a:pt x="10296" y="13320"/>
                  </a:lnTo>
                  <a:cubicBezTo>
                    <a:pt x="11012" y="13320"/>
                    <a:pt x="11593" y="12737"/>
                    <a:pt x="11593" y="12020"/>
                  </a:cubicBezTo>
                  <a:lnTo>
                    <a:pt x="11593" y="8956"/>
                  </a:lnTo>
                  <a:lnTo>
                    <a:pt x="12618" y="8956"/>
                  </a:lnTo>
                  <a:cubicBezTo>
                    <a:pt x="12881" y="8956"/>
                    <a:pt x="13093" y="8850"/>
                    <a:pt x="13200" y="8663"/>
                  </a:cubicBezTo>
                  <a:cubicBezTo>
                    <a:pt x="13305" y="8477"/>
                    <a:pt x="13290" y="8240"/>
                    <a:pt x="13157" y="8014"/>
                  </a:cubicBezTo>
                  <a:lnTo>
                    <a:pt x="11578" y="5344"/>
                  </a:lnTo>
                  <a:cubicBezTo>
                    <a:pt x="11478" y="3922"/>
                    <a:pt x="10858" y="2596"/>
                    <a:pt x="9827" y="1605"/>
                  </a:cubicBezTo>
                  <a:cubicBezTo>
                    <a:pt x="9775" y="1555"/>
                    <a:pt x="9709" y="1530"/>
                    <a:pt x="9643" y="1530"/>
                  </a:cubicBezTo>
                  <a:cubicBezTo>
                    <a:pt x="9573" y="1530"/>
                    <a:pt x="9503" y="1558"/>
                    <a:pt x="9451" y="1612"/>
                  </a:cubicBezTo>
                  <a:cubicBezTo>
                    <a:pt x="9349" y="1718"/>
                    <a:pt x="9352" y="1886"/>
                    <a:pt x="9458" y="1988"/>
                  </a:cubicBezTo>
                  <a:cubicBezTo>
                    <a:pt x="10408" y="2902"/>
                    <a:pt x="10974" y="4128"/>
                    <a:pt x="11052" y="5441"/>
                  </a:cubicBezTo>
                  <a:cubicBezTo>
                    <a:pt x="11055" y="5483"/>
                    <a:pt x="11067" y="5524"/>
                    <a:pt x="11089" y="5560"/>
                  </a:cubicBezTo>
                  <a:lnTo>
                    <a:pt x="12699" y="8284"/>
                  </a:lnTo>
                  <a:cubicBezTo>
                    <a:pt x="12740" y="8354"/>
                    <a:pt x="12740" y="8394"/>
                    <a:pt x="12739" y="8399"/>
                  </a:cubicBezTo>
                  <a:cubicBezTo>
                    <a:pt x="12733" y="8404"/>
                    <a:pt x="12699" y="8425"/>
                    <a:pt x="12618" y="8425"/>
                  </a:cubicBezTo>
                  <a:lnTo>
                    <a:pt x="11328" y="8425"/>
                  </a:lnTo>
                  <a:cubicBezTo>
                    <a:pt x="11181" y="8425"/>
                    <a:pt x="11062" y="8544"/>
                    <a:pt x="11062" y="8691"/>
                  </a:cubicBezTo>
                  <a:lnTo>
                    <a:pt x="11062" y="10333"/>
                  </a:lnTo>
                  <a:lnTo>
                    <a:pt x="9222" y="10333"/>
                  </a:lnTo>
                  <a:cubicBezTo>
                    <a:pt x="9075" y="10333"/>
                    <a:pt x="8956" y="10452"/>
                    <a:pt x="8956" y="10599"/>
                  </a:cubicBezTo>
                  <a:cubicBezTo>
                    <a:pt x="8956" y="10746"/>
                    <a:pt x="9075" y="10865"/>
                    <a:pt x="9222" y="10865"/>
                  </a:cubicBezTo>
                  <a:lnTo>
                    <a:pt x="11062" y="10865"/>
                  </a:lnTo>
                  <a:lnTo>
                    <a:pt x="11062" y="12020"/>
                  </a:lnTo>
                  <a:cubicBezTo>
                    <a:pt x="11062" y="12443"/>
                    <a:pt x="10718" y="12787"/>
                    <a:pt x="10296" y="12787"/>
                  </a:cubicBezTo>
                  <a:lnTo>
                    <a:pt x="6558" y="12787"/>
                  </a:lnTo>
                  <a:cubicBezTo>
                    <a:pt x="6136" y="12787"/>
                    <a:pt x="5793" y="12443"/>
                    <a:pt x="5793" y="12020"/>
                  </a:cubicBezTo>
                  <a:lnTo>
                    <a:pt x="5793" y="11236"/>
                  </a:lnTo>
                  <a:cubicBezTo>
                    <a:pt x="5793" y="11095"/>
                    <a:pt x="5683" y="10978"/>
                    <a:pt x="5542" y="10970"/>
                  </a:cubicBezTo>
                  <a:cubicBezTo>
                    <a:pt x="5420" y="10964"/>
                    <a:pt x="5299" y="10951"/>
                    <a:pt x="5179" y="10936"/>
                  </a:cubicBezTo>
                  <a:lnTo>
                    <a:pt x="5179" y="8304"/>
                  </a:lnTo>
                  <a:cubicBezTo>
                    <a:pt x="5180" y="8276"/>
                    <a:pt x="5206" y="8210"/>
                    <a:pt x="5227" y="8189"/>
                  </a:cubicBezTo>
                  <a:lnTo>
                    <a:pt x="5526" y="7890"/>
                  </a:lnTo>
                  <a:cubicBezTo>
                    <a:pt x="5645" y="7771"/>
                    <a:pt x="5728" y="7568"/>
                    <a:pt x="5728" y="7400"/>
                  </a:cubicBezTo>
                  <a:lnTo>
                    <a:pt x="5728" y="6823"/>
                  </a:lnTo>
                  <a:cubicBezTo>
                    <a:pt x="5728" y="6677"/>
                    <a:pt x="5609" y="6558"/>
                    <a:pt x="5462" y="6558"/>
                  </a:cubicBezTo>
                  <a:cubicBezTo>
                    <a:pt x="5315" y="6558"/>
                    <a:pt x="5197" y="6677"/>
                    <a:pt x="5197" y="6823"/>
                  </a:cubicBezTo>
                  <a:lnTo>
                    <a:pt x="5197" y="7399"/>
                  </a:lnTo>
                  <a:cubicBezTo>
                    <a:pt x="5196" y="7428"/>
                    <a:pt x="5169" y="7493"/>
                    <a:pt x="5149" y="7515"/>
                  </a:cubicBezTo>
                  <a:lnTo>
                    <a:pt x="4851" y="7814"/>
                  </a:lnTo>
                  <a:cubicBezTo>
                    <a:pt x="4731" y="7933"/>
                    <a:pt x="4648" y="8135"/>
                    <a:pt x="4648" y="8304"/>
                  </a:cubicBezTo>
                  <a:lnTo>
                    <a:pt x="4648" y="10840"/>
                  </a:lnTo>
                  <a:cubicBezTo>
                    <a:pt x="4532" y="10813"/>
                    <a:pt x="4417" y="10781"/>
                    <a:pt x="4305" y="10746"/>
                  </a:cubicBezTo>
                  <a:lnTo>
                    <a:pt x="4305" y="6728"/>
                  </a:lnTo>
                  <a:cubicBezTo>
                    <a:pt x="4595" y="6620"/>
                    <a:pt x="4802" y="6340"/>
                    <a:pt x="4802" y="6013"/>
                  </a:cubicBezTo>
                  <a:cubicBezTo>
                    <a:pt x="4802" y="5592"/>
                    <a:pt x="4460" y="5249"/>
                    <a:pt x="4039" y="5249"/>
                  </a:cubicBezTo>
                  <a:cubicBezTo>
                    <a:pt x="3618" y="5249"/>
                    <a:pt x="3275" y="5592"/>
                    <a:pt x="3275" y="6013"/>
                  </a:cubicBezTo>
                  <a:cubicBezTo>
                    <a:pt x="3275" y="6340"/>
                    <a:pt x="3483" y="6620"/>
                    <a:pt x="3773" y="6728"/>
                  </a:cubicBezTo>
                  <a:lnTo>
                    <a:pt x="3773" y="10549"/>
                  </a:lnTo>
                  <a:cubicBezTo>
                    <a:pt x="3641" y="10491"/>
                    <a:pt x="3512" y="10429"/>
                    <a:pt x="3387" y="10361"/>
                  </a:cubicBezTo>
                  <a:lnTo>
                    <a:pt x="3387" y="7694"/>
                  </a:lnTo>
                  <a:cubicBezTo>
                    <a:pt x="3387" y="7525"/>
                    <a:pt x="3303" y="7323"/>
                    <a:pt x="3184" y="7204"/>
                  </a:cubicBezTo>
                  <a:lnTo>
                    <a:pt x="2637" y="6656"/>
                  </a:lnTo>
                  <a:cubicBezTo>
                    <a:pt x="2616" y="6635"/>
                    <a:pt x="2589" y="6569"/>
                    <a:pt x="2588" y="6541"/>
                  </a:cubicBezTo>
                  <a:lnTo>
                    <a:pt x="2588" y="4838"/>
                  </a:lnTo>
                  <a:cubicBezTo>
                    <a:pt x="2879" y="4729"/>
                    <a:pt x="3086" y="4450"/>
                    <a:pt x="3086" y="4123"/>
                  </a:cubicBezTo>
                  <a:cubicBezTo>
                    <a:pt x="3086" y="3701"/>
                    <a:pt x="2743" y="3358"/>
                    <a:pt x="2322" y="3358"/>
                  </a:cubicBezTo>
                  <a:cubicBezTo>
                    <a:pt x="1901" y="3358"/>
                    <a:pt x="1559" y="3701"/>
                    <a:pt x="1559" y="4123"/>
                  </a:cubicBezTo>
                  <a:cubicBezTo>
                    <a:pt x="1559" y="4450"/>
                    <a:pt x="1767" y="4729"/>
                    <a:pt x="2056" y="4838"/>
                  </a:cubicBezTo>
                  <a:lnTo>
                    <a:pt x="2056" y="6541"/>
                  </a:lnTo>
                  <a:cubicBezTo>
                    <a:pt x="2056" y="6709"/>
                    <a:pt x="2141" y="6911"/>
                    <a:pt x="2260" y="7030"/>
                  </a:cubicBezTo>
                  <a:lnTo>
                    <a:pt x="2807" y="7579"/>
                  </a:lnTo>
                  <a:cubicBezTo>
                    <a:pt x="2826" y="7600"/>
                    <a:pt x="2854" y="7665"/>
                    <a:pt x="2855" y="7694"/>
                  </a:cubicBezTo>
                  <a:lnTo>
                    <a:pt x="2855" y="10032"/>
                  </a:lnTo>
                  <a:cubicBezTo>
                    <a:pt x="1509" y="9084"/>
                    <a:pt x="635" y="7516"/>
                    <a:pt x="635" y="5756"/>
                  </a:cubicBezTo>
                  <a:cubicBezTo>
                    <a:pt x="635" y="3668"/>
                    <a:pt x="1865" y="1862"/>
                    <a:pt x="3638" y="1026"/>
                  </a:cubicBezTo>
                  <a:lnTo>
                    <a:pt x="3638" y="2232"/>
                  </a:lnTo>
                  <a:cubicBezTo>
                    <a:pt x="3348" y="2340"/>
                    <a:pt x="3141" y="2619"/>
                    <a:pt x="3141" y="2948"/>
                  </a:cubicBezTo>
                  <a:cubicBezTo>
                    <a:pt x="3141" y="3369"/>
                    <a:pt x="3483" y="3712"/>
                    <a:pt x="3904" y="3712"/>
                  </a:cubicBezTo>
                  <a:cubicBezTo>
                    <a:pt x="4324" y="3712"/>
                    <a:pt x="4666" y="3369"/>
                    <a:pt x="4666" y="2948"/>
                  </a:cubicBezTo>
                  <a:cubicBezTo>
                    <a:pt x="4666" y="2619"/>
                    <a:pt x="4459" y="2340"/>
                    <a:pt x="4169" y="2232"/>
                  </a:cubicBezTo>
                  <a:lnTo>
                    <a:pt x="4169" y="810"/>
                  </a:lnTo>
                  <a:cubicBezTo>
                    <a:pt x="4696" y="631"/>
                    <a:pt x="5262" y="532"/>
                    <a:pt x="5849" y="532"/>
                  </a:cubicBezTo>
                  <a:cubicBezTo>
                    <a:pt x="6667" y="532"/>
                    <a:pt x="7450" y="717"/>
                    <a:pt x="8177" y="1081"/>
                  </a:cubicBezTo>
                  <a:cubicBezTo>
                    <a:pt x="8215" y="1100"/>
                    <a:pt x="8255" y="1109"/>
                    <a:pt x="8295" y="1109"/>
                  </a:cubicBezTo>
                  <a:cubicBezTo>
                    <a:pt x="8393" y="1109"/>
                    <a:pt x="8486" y="1056"/>
                    <a:pt x="8533" y="962"/>
                  </a:cubicBezTo>
                  <a:cubicBezTo>
                    <a:pt x="8599" y="831"/>
                    <a:pt x="8546" y="672"/>
                    <a:pt x="8415" y="605"/>
                  </a:cubicBezTo>
                  <a:cubicBezTo>
                    <a:pt x="7614" y="205"/>
                    <a:pt x="6751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327;p64">
              <a:extLst>
                <a:ext uri="{FF2B5EF4-FFF2-40B4-BE49-F238E27FC236}">
                  <a16:creationId xmlns:a16="http://schemas.microsoft.com/office/drawing/2014/main" id="{A0AAA7BE-B59C-F8CF-B602-B62E736CD0CB}"/>
                </a:ext>
              </a:extLst>
            </p:cNvPr>
            <p:cNvSpPr/>
            <p:nvPr/>
          </p:nvSpPr>
          <p:spPr>
            <a:xfrm>
              <a:off x="2201295" y="1609919"/>
              <a:ext cx="17678" cy="51973"/>
            </a:xfrm>
            <a:custGeom>
              <a:avLst/>
              <a:gdLst/>
              <a:ahLst/>
              <a:cxnLst/>
              <a:rect l="l" t="t" r="r" b="b"/>
              <a:pathLst>
                <a:path w="533" h="1567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lnTo>
                    <a:pt x="0" y="1300"/>
                  </a:lnTo>
                  <a:cubicBezTo>
                    <a:pt x="0" y="1447"/>
                    <a:pt x="119" y="1566"/>
                    <a:pt x="266" y="1566"/>
                  </a:cubicBezTo>
                  <a:cubicBezTo>
                    <a:pt x="413" y="1566"/>
                    <a:pt x="532" y="1447"/>
                    <a:pt x="532" y="1300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328;p64">
              <a:extLst>
                <a:ext uri="{FF2B5EF4-FFF2-40B4-BE49-F238E27FC236}">
                  <a16:creationId xmlns:a16="http://schemas.microsoft.com/office/drawing/2014/main" id="{789149B1-9422-BAFA-2DB1-7A2A04B6E4FD}"/>
                </a:ext>
              </a:extLst>
            </p:cNvPr>
            <p:cNvSpPr/>
            <p:nvPr/>
          </p:nvSpPr>
          <p:spPr>
            <a:xfrm>
              <a:off x="1943285" y="1875093"/>
              <a:ext cx="92769" cy="93466"/>
            </a:xfrm>
            <a:custGeom>
              <a:avLst/>
              <a:gdLst/>
              <a:ahLst/>
              <a:cxnLst/>
              <a:rect l="l" t="t" r="r" b="b"/>
              <a:pathLst>
                <a:path w="2797" h="2818" extrusionOk="0">
                  <a:moveTo>
                    <a:pt x="1398" y="532"/>
                  </a:moveTo>
                  <a:cubicBezTo>
                    <a:pt x="1875" y="532"/>
                    <a:pt x="2265" y="926"/>
                    <a:pt x="2265" y="1409"/>
                  </a:cubicBezTo>
                  <a:cubicBezTo>
                    <a:pt x="2265" y="1893"/>
                    <a:pt x="1876" y="2286"/>
                    <a:pt x="1398" y="2286"/>
                  </a:cubicBezTo>
                  <a:cubicBezTo>
                    <a:pt x="921" y="2286"/>
                    <a:pt x="532" y="1893"/>
                    <a:pt x="532" y="1409"/>
                  </a:cubicBezTo>
                  <a:cubicBezTo>
                    <a:pt x="532" y="926"/>
                    <a:pt x="921" y="532"/>
                    <a:pt x="1398" y="532"/>
                  </a:cubicBezTo>
                  <a:close/>
                  <a:moveTo>
                    <a:pt x="1398" y="1"/>
                  </a:moveTo>
                  <a:cubicBezTo>
                    <a:pt x="628" y="1"/>
                    <a:pt x="1" y="633"/>
                    <a:pt x="1" y="1409"/>
                  </a:cubicBezTo>
                  <a:cubicBezTo>
                    <a:pt x="1" y="2186"/>
                    <a:pt x="628" y="2818"/>
                    <a:pt x="1398" y="2818"/>
                  </a:cubicBezTo>
                  <a:cubicBezTo>
                    <a:pt x="2169" y="2818"/>
                    <a:pt x="2796" y="2186"/>
                    <a:pt x="2796" y="1409"/>
                  </a:cubicBezTo>
                  <a:cubicBezTo>
                    <a:pt x="2796" y="633"/>
                    <a:pt x="2169" y="1"/>
                    <a:pt x="13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329;p64">
              <a:extLst>
                <a:ext uri="{FF2B5EF4-FFF2-40B4-BE49-F238E27FC236}">
                  <a16:creationId xmlns:a16="http://schemas.microsoft.com/office/drawing/2014/main" id="{BC79882B-79F5-9447-494F-F553F202D85A}"/>
                </a:ext>
              </a:extLst>
            </p:cNvPr>
            <p:cNvSpPr/>
            <p:nvPr/>
          </p:nvSpPr>
          <p:spPr>
            <a:xfrm>
              <a:off x="1964944" y="1896984"/>
              <a:ext cx="49420" cy="49718"/>
            </a:xfrm>
            <a:custGeom>
              <a:avLst/>
              <a:gdLst/>
              <a:ahLst/>
              <a:cxnLst/>
              <a:rect l="l" t="t" r="r" b="b"/>
              <a:pathLst>
                <a:path w="1490" h="1499" extrusionOk="0">
                  <a:moveTo>
                    <a:pt x="745" y="533"/>
                  </a:moveTo>
                  <a:cubicBezTo>
                    <a:pt x="863" y="533"/>
                    <a:pt x="959" y="630"/>
                    <a:pt x="959" y="749"/>
                  </a:cubicBezTo>
                  <a:cubicBezTo>
                    <a:pt x="959" y="869"/>
                    <a:pt x="863" y="967"/>
                    <a:pt x="745" y="967"/>
                  </a:cubicBezTo>
                  <a:cubicBezTo>
                    <a:pt x="628" y="967"/>
                    <a:pt x="532" y="869"/>
                    <a:pt x="532" y="749"/>
                  </a:cubicBezTo>
                  <a:cubicBezTo>
                    <a:pt x="532" y="630"/>
                    <a:pt x="628" y="533"/>
                    <a:pt x="745" y="533"/>
                  </a:cubicBezTo>
                  <a:close/>
                  <a:moveTo>
                    <a:pt x="745" y="1"/>
                  </a:moveTo>
                  <a:cubicBezTo>
                    <a:pt x="335" y="1"/>
                    <a:pt x="1" y="336"/>
                    <a:pt x="1" y="749"/>
                  </a:cubicBezTo>
                  <a:cubicBezTo>
                    <a:pt x="1" y="1162"/>
                    <a:pt x="335" y="1499"/>
                    <a:pt x="745" y="1499"/>
                  </a:cubicBezTo>
                  <a:cubicBezTo>
                    <a:pt x="1156" y="1499"/>
                    <a:pt x="1489" y="1162"/>
                    <a:pt x="1489" y="749"/>
                  </a:cubicBezTo>
                  <a:cubicBezTo>
                    <a:pt x="1489" y="336"/>
                    <a:pt x="1156" y="1"/>
                    <a:pt x="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330;p64">
              <a:extLst>
                <a:ext uri="{FF2B5EF4-FFF2-40B4-BE49-F238E27FC236}">
                  <a16:creationId xmlns:a16="http://schemas.microsoft.com/office/drawing/2014/main" id="{61FB205B-7586-E360-E958-5164F0B96647}"/>
                </a:ext>
              </a:extLst>
            </p:cNvPr>
            <p:cNvSpPr/>
            <p:nvPr/>
          </p:nvSpPr>
          <p:spPr>
            <a:xfrm>
              <a:off x="2058675" y="1563053"/>
              <a:ext cx="50647" cy="78441"/>
            </a:xfrm>
            <a:custGeom>
              <a:avLst/>
              <a:gdLst/>
              <a:ahLst/>
              <a:cxnLst/>
              <a:rect l="l" t="t" r="r" b="b"/>
              <a:pathLst>
                <a:path w="1527" h="2365" extrusionOk="0">
                  <a:moveTo>
                    <a:pt x="763" y="532"/>
                  </a:moveTo>
                  <a:cubicBezTo>
                    <a:pt x="891" y="532"/>
                    <a:pt x="995" y="636"/>
                    <a:pt x="995" y="764"/>
                  </a:cubicBezTo>
                  <a:cubicBezTo>
                    <a:pt x="995" y="893"/>
                    <a:pt x="890" y="997"/>
                    <a:pt x="763" y="997"/>
                  </a:cubicBezTo>
                  <a:cubicBezTo>
                    <a:pt x="636" y="997"/>
                    <a:pt x="532" y="893"/>
                    <a:pt x="532" y="764"/>
                  </a:cubicBezTo>
                  <a:cubicBezTo>
                    <a:pt x="532" y="637"/>
                    <a:pt x="636" y="532"/>
                    <a:pt x="763" y="532"/>
                  </a:cubicBezTo>
                  <a:close/>
                  <a:moveTo>
                    <a:pt x="763" y="1"/>
                  </a:moveTo>
                  <a:cubicBezTo>
                    <a:pt x="342" y="1"/>
                    <a:pt x="0" y="343"/>
                    <a:pt x="0" y="765"/>
                  </a:cubicBezTo>
                  <a:cubicBezTo>
                    <a:pt x="0" y="1093"/>
                    <a:pt x="208" y="1372"/>
                    <a:pt x="497" y="1480"/>
                  </a:cubicBezTo>
                  <a:lnTo>
                    <a:pt x="497" y="2098"/>
                  </a:lnTo>
                  <a:cubicBezTo>
                    <a:pt x="497" y="2245"/>
                    <a:pt x="616" y="2364"/>
                    <a:pt x="763" y="2364"/>
                  </a:cubicBezTo>
                  <a:cubicBezTo>
                    <a:pt x="910" y="2364"/>
                    <a:pt x="1029" y="2245"/>
                    <a:pt x="1029" y="2098"/>
                  </a:cubicBezTo>
                  <a:lnTo>
                    <a:pt x="1029" y="1480"/>
                  </a:lnTo>
                  <a:cubicBezTo>
                    <a:pt x="1320" y="1372"/>
                    <a:pt x="1527" y="1093"/>
                    <a:pt x="1527" y="765"/>
                  </a:cubicBezTo>
                  <a:cubicBezTo>
                    <a:pt x="1527" y="343"/>
                    <a:pt x="1184" y="1"/>
                    <a:pt x="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1251;p35">
            <a:extLst>
              <a:ext uri="{FF2B5EF4-FFF2-40B4-BE49-F238E27FC236}">
                <a16:creationId xmlns:a16="http://schemas.microsoft.com/office/drawing/2014/main" id="{1CBD9B56-1903-B1FE-D527-D44BC23D8DF9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15A3765-611A-C1C6-5191-352EA3B67E2F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6" grpId="0" build="p"/>
      <p:bldP spid="1277" grpId="0"/>
      <p:bldP spid="1278" grpId="0" build="p"/>
      <p:bldP spid="1282" grpId="0" build="p"/>
      <p:bldP spid="1283" grpId="0"/>
      <p:bldP spid="1284" grpId="0" build="p"/>
      <p:bldP spid="1288" grpId="0" build="p"/>
      <p:bldP spid="1289" grpId="0"/>
      <p:bldP spid="129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40"/>
          <p:cNvSpPr txBox="1">
            <a:spLocks noGrp="1"/>
          </p:cNvSpPr>
          <p:nvPr>
            <p:ph type="title" idx="2"/>
          </p:nvPr>
        </p:nvSpPr>
        <p:spPr>
          <a:xfrm>
            <a:off x="720000" y="1496250"/>
            <a:ext cx="1381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387" name="Google Shape;1387;p40"/>
          <p:cNvPicPr preferRelativeResize="0"/>
          <p:nvPr/>
        </p:nvPicPr>
        <p:blipFill rotWithShape="1">
          <a:blip r:embed="rId3">
            <a:alphaModFix/>
          </a:blip>
          <a:srcRect l="24331" t="5721" r="23342" b="4591"/>
          <a:stretch/>
        </p:blipFill>
        <p:spPr>
          <a:xfrm rot="2268302">
            <a:off x="7040137" y="27193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8" name="Google Shape;1388;p40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6447085" y="3651950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40"/>
          <p:cNvPicPr preferRelativeResize="0"/>
          <p:nvPr/>
        </p:nvPicPr>
        <p:blipFill rotWithShape="1">
          <a:blip r:embed="rId5">
            <a:alphaModFix/>
          </a:blip>
          <a:srcRect l="25537" t="7152" r="23467" b="5838"/>
          <a:stretch/>
        </p:blipFill>
        <p:spPr>
          <a:xfrm>
            <a:off x="6035249" y="2518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40"/>
          <p:cNvPicPr preferRelativeResize="0"/>
          <p:nvPr/>
        </p:nvPicPr>
        <p:blipFill rotWithShape="1">
          <a:blip r:embed="rId6">
            <a:alphaModFix/>
          </a:blip>
          <a:srcRect l="15236" r="10474"/>
          <a:stretch/>
        </p:blipFill>
        <p:spPr>
          <a:xfrm rot="1220421">
            <a:off x="4940349" y="553959"/>
            <a:ext cx="1552575" cy="139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40"/>
          <p:cNvSpPr txBox="1">
            <a:spLocks noGrp="1"/>
          </p:cNvSpPr>
          <p:nvPr>
            <p:ph type="title"/>
          </p:nvPr>
        </p:nvSpPr>
        <p:spPr>
          <a:xfrm>
            <a:off x="720000" y="2384238"/>
            <a:ext cx="7351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SIMULATEURS</a:t>
            </a:r>
            <a:endParaRPr dirty="0"/>
          </a:p>
        </p:txBody>
      </p:sp>
      <p:grpSp>
        <p:nvGrpSpPr>
          <p:cNvPr id="1392" name="Google Shape;1392;p40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93" name="Google Shape;1393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40"/>
          <p:cNvGrpSpPr/>
          <p:nvPr/>
        </p:nvGrpSpPr>
        <p:grpSpPr>
          <a:xfrm rot="1891135">
            <a:off x="4266962" y="4210993"/>
            <a:ext cx="76828" cy="76803"/>
            <a:chOff x="3104875" y="1099400"/>
            <a:chExt cx="76825" cy="76800"/>
          </a:xfrm>
        </p:grpSpPr>
        <p:sp>
          <p:nvSpPr>
            <p:cNvPr id="1396" name="Google Shape;1396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8" name="Google Shape;1398;p40"/>
          <p:cNvGrpSpPr/>
          <p:nvPr/>
        </p:nvGrpSpPr>
        <p:grpSpPr>
          <a:xfrm>
            <a:off x="2400025" y="1210988"/>
            <a:ext cx="76825" cy="76800"/>
            <a:chOff x="3104875" y="1099400"/>
            <a:chExt cx="76825" cy="76800"/>
          </a:xfrm>
        </p:grpSpPr>
        <p:sp>
          <p:nvSpPr>
            <p:cNvPr id="1399" name="Google Shape;1399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01" name="Google Shape;1401;p40"/>
          <p:cNvPicPr preferRelativeResize="0"/>
          <p:nvPr/>
        </p:nvPicPr>
        <p:blipFill rotWithShape="1">
          <a:blip r:embed="rId7">
            <a:alphaModFix/>
          </a:blip>
          <a:srcRect l="22009" r="18455"/>
          <a:stretch/>
        </p:blipFill>
        <p:spPr>
          <a:xfrm rot="1203247">
            <a:off x="1616204" y="3965720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12C700E-0023-D9B5-0F6D-CBF4C0843FDC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4</a:t>
            </a: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Google Shape;1921;p56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3501887" y="2687300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56"/>
          <p:cNvSpPr txBox="1">
            <a:spLocks noGrp="1"/>
          </p:cNvSpPr>
          <p:nvPr>
            <p:ph type="title"/>
          </p:nvPr>
        </p:nvSpPr>
        <p:spPr>
          <a:xfrm>
            <a:off x="5027025" y="1491493"/>
            <a:ext cx="3433259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SIMULATEUR 3D</a:t>
            </a:r>
            <a:endParaRPr dirty="0"/>
          </a:p>
        </p:txBody>
      </p:sp>
      <p:sp>
        <p:nvSpPr>
          <p:cNvPr id="1923" name="Google Shape;1923;p56"/>
          <p:cNvSpPr txBox="1">
            <a:spLocks noGrp="1"/>
          </p:cNvSpPr>
          <p:nvPr>
            <p:ph type="subTitle" idx="1"/>
          </p:nvPr>
        </p:nvSpPr>
        <p:spPr>
          <a:xfrm>
            <a:off x="5306655" y="2220926"/>
            <a:ext cx="3157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Utilisation de Pybullet</a:t>
            </a:r>
            <a:br>
              <a:rPr lang="en" dirty="0"/>
            </a:b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Permet de gérer la physique d’objets dans un espace en 3D</a:t>
            </a:r>
            <a:br>
              <a:rPr lang="en" dirty="0"/>
            </a:b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grpSp>
        <p:nvGrpSpPr>
          <p:cNvPr id="1924" name="Google Shape;1924;p56"/>
          <p:cNvGrpSpPr/>
          <p:nvPr/>
        </p:nvGrpSpPr>
        <p:grpSpPr>
          <a:xfrm>
            <a:off x="1045098" y="1228394"/>
            <a:ext cx="3504879" cy="3044204"/>
            <a:chOff x="5132202" y="929275"/>
            <a:chExt cx="3246461" cy="2819752"/>
          </a:xfrm>
        </p:grpSpPr>
        <p:grpSp>
          <p:nvGrpSpPr>
            <p:cNvPr id="1925" name="Google Shape;1925;p56"/>
            <p:cNvGrpSpPr/>
            <p:nvPr/>
          </p:nvGrpSpPr>
          <p:grpSpPr>
            <a:xfrm>
              <a:off x="5132202" y="929275"/>
              <a:ext cx="3246461" cy="2819752"/>
              <a:chOff x="5132202" y="929275"/>
              <a:chExt cx="3246461" cy="2819752"/>
            </a:xfrm>
          </p:grpSpPr>
          <p:sp>
            <p:nvSpPr>
              <p:cNvPr id="1926" name="Google Shape;1926;p56"/>
              <p:cNvSpPr/>
              <p:nvPr/>
            </p:nvSpPr>
            <p:spPr>
              <a:xfrm>
                <a:off x="5132202" y="929275"/>
                <a:ext cx="3246461" cy="2819752"/>
              </a:xfrm>
              <a:custGeom>
                <a:avLst/>
                <a:gdLst/>
                <a:ahLst/>
                <a:cxnLst/>
                <a:rect l="l" t="t" r="r" b="b"/>
                <a:pathLst>
                  <a:path w="168254" h="146139" extrusionOk="0">
                    <a:moveTo>
                      <a:pt x="4437" y="1"/>
                    </a:moveTo>
                    <a:cubicBezTo>
                      <a:pt x="2002" y="1"/>
                      <a:pt x="0" y="1969"/>
                      <a:pt x="0" y="4437"/>
                    </a:cubicBezTo>
                    <a:lnTo>
                      <a:pt x="0" y="141702"/>
                    </a:lnTo>
                    <a:cubicBezTo>
                      <a:pt x="0" y="144137"/>
                      <a:pt x="2002" y="146139"/>
                      <a:pt x="4437" y="146139"/>
                    </a:cubicBezTo>
                    <a:lnTo>
                      <a:pt x="163817" y="146139"/>
                    </a:lnTo>
                    <a:cubicBezTo>
                      <a:pt x="166252" y="146139"/>
                      <a:pt x="168254" y="144137"/>
                      <a:pt x="168254" y="141702"/>
                    </a:cubicBezTo>
                    <a:lnTo>
                      <a:pt x="168254" y="4437"/>
                    </a:lnTo>
                    <a:cubicBezTo>
                      <a:pt x="168254" y="1969"/>
                      <a:pt x="166252" y="1"/>
                      <a:pt x="163817" y="1"/>
                    </a:cubicBezTo>
                    <a:close/>
                  </a:path>
                </a:pathLst>
              </a:custGeom>
              <a:solidFill>
                <a:srgbClr val="733C9B">
                  <a:alpha val="33020"/>
                </a:srgbClr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56"/>
              <p:cNvSpPr/>
              <p:nvPr/>
            </p:nvSpPr>
            <p:spPr>
              <a:xfrm>
                <a:off x="5302009" y="1059945"/>
                <a:ext cx="177649" cy="177649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9207" extrusionOk="0">
                    <a:moveTo>
                      <a:pt x="4603" y="0"/>
                    </a:moveTo>
                    <a:cubicBezTo>
                      <a:pt x="2035" y="0"/>
                      <a:pt x="0" y="2069"/>
                      <a:pt x="0" y="4604"/>
                    </a:cubicBezTo>
                    <a:cubicBezTo>
                      <a:pt x="0" y="7139"/>
                      <a:pt x="2035" y="9207"/>
                      <a:pt x="4603" y="9207"/>
                    </a:cubicBezTo>
                    <a:cubicBezTo>
                      <a:pt x="7139" y="9207"/>
                      <a:pt x="9207" y="7139"/>
                      <a:pt x="9207" y="4604"/>
                    </a:cubicBezTo>
                    <a:cubicBezTo>
                      <a:pt x="9207" y="2069"/>
                      <a:pt x="7139" y="0"/>
                      <a:pt x="46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56"/>
              <p:cNvSpPr/>
              <p:nvPr/>
            </p:nvSpPr>
            <p:spPr>
              <a:xfrm>
                <a:off x="5369582" y="1106294"/>
                <a:ext cx="39285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2036" h="2035" extrusionOk="0">
                    <a:moveTo>
                      <a:pt x="1035" y="0"/>
                    </a:moveTo>
                    <a:cubicBezTo>
                      <a:pt x="468" y="0"/>
                      <a:pt x="1" y="467"/>
                      <a:pt x="1" y="1034"/>
                    </a:cubicBezTo>
                    <a:cubicBezTo>
                      <a:pt x="1" y="1601"/>
                      <a:pt x="468" y="2035"/>
                      <a:pt x="1035" y="2035"/>
                    </a:cubicBezTo>
                    <a:cubicBezTo>
                      <a:pt x="1602" y="2035"/>
                      <a:pt x="2035" y="1601"/>
                      <a:pt x="2035" y="1034"/>
                    </a:cubicBezTo>
                    <a:cubicBezTo>
                      <a:pt x="2035" y="467"/>
                      <a:pt x="1602" y="0"/>
                      <a:pt x="10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56"/>
              <p:cNvSpPr/>
              <p:nvPr/>
            </p:nvSpPr>
            <p:spPr>
              <a:xfrm>
                <a:off x="5356711" y="1148764"/>
                <a:ext cx="68246" cy="39921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069" extrusionOk="0">
                    <a:moveTo>
                      <a:pt x="1768" y="1"/>
                    </a:moveTo>
                    <a:cubicBezTo>
                      <a:pt x="768" y="1"/>
                      <a:pt x="0" y="801"/>
                      <a:pt x="0" y="1802"/>
                    </a:cubicBezTo>
                    <a:lnTo>
                      <a:pt x="0" y="2069"/>
                    </a:lnTo>
                    <a:lnTo>
                      <a:pt x="3536" y="2069"/>
                    </a:lnTo>
                    <a:lnTo>
                      <a:pt x="3536" y="1802"/>
                    </a:lnTo>
                    <a:cubicBezTo>
                      <a:pt x="3536" y="801"/>
                      <a:pt x="2736" y="1"/>
                      <a:pt x="17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56"/>
              <p:cNvSpPr/>
              <p:nvPr/>
            </p:nvSpPr>
            <p:spPr>
              <a:xfrm>
                <a:off x="5597442" y="1105638"/>
                <a:ext cx="724083" cy="86268"/>
              </a:xfrm>
              <a:custGeom>
                <a:avLst/>
                <a:gdLst/>
                <a:ahLst/>
                <a:cxnLst/>
                <a:rect l="l" t="t" r="r" b="b"/>
                <a:pathLst>
                  <a:path w="37527" h="4471" extrusionOk="0">
                    <a:moveTo>
                      <a:pt x="2235" y="1"/>
                    </a:moveTo>
                    <a:cubicBezTo>
                      <a:pt x="1001" y="1"/>
                      <a:pt x="0" y="1001"/>
                      <a:pt x="0" y="2236"/>
                    </a:cubicBezTo>
                    <a:cubicBezTo>
                      <a:pt x="0" y="3470"/>
                      <a:pt x="1001" y="4471"/>
                      <a:pt x="2235" y="4471"/>
                    </a:cubicBezTo>
                    <a:lnTo>
                      <a:pt x="35292" y="4471"/>
                    </a:lnTo>
                    <a:cubicBezTo>
                      <a:pt x="36526" y="4471"/>
                      <a:pt x="37527" y="3470"/>
                      <a:pt x="37527" y="2236"/>
                    </a:cubicBezTo>
                    <a:cubicBezTo>
                      <a:pt x="37527" y="1001"/>
                      <a:pt x="36526" y="1"/>
                      <a:pt x="352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56"/>
              <p:cNvSpPr/>
              <p:nvPr/>
            </p:nvSpPr>
            <p:spPr>
              <a:xfrm>
                <a:off x="5347466" y="32753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2169" y="1"/>
                    </a:moveTo>
                    <a:cubicBezTo>
                      <a:pt x="1969" y="1"/>
                      <a:pt x="1835" y="134"/>
                      <a:pt x="1802" y="334"/>
                    </a:cubicBezTo>
                    <a:cubicBezTo>
                      <a:pt x="1769" y="735"/>
                      <a:pt x="1669" y="1135"/>
                      <a:pt x="1502" y="1535"/>
                    </a:cubicBezTo>
                    <a:cubicBezTo>
                      <a:pt x="1402" y="1735"/>
                      <a:pt x="1202" y="1902"/>
                      <a:pt x="968" y="1902"/>
                    </a:cubicBezTo>
                    <a:lnTo>
                      <a:pt x="568" y="1902"/>
                    </a:lnTo>
                    <a:cubicBezTo>
                      <a:pt x="234" y="1902"/>
                      <a:pt x="1" y="2136"/>
                      <a:pt x="1" y="2436"/>
                    </a:cubicBezTo>
                    <a:lnTo>
                      <a:pt x="1" y="5038"/>
                    </a:lnTo>
                    <a:cubicBezTo>
                      <a:pt x="1" y="5305"/>
                      <a:pt x="201" y="5505"/>
                      <a:pt x="468" y="5505"/>
                    </a:cubicBezTo>
                    <a:lnTo>
                      <a:pt x="3770" y="5505"/>
                    </a:lnTo>
                    <a:cubicBezTo>
                      <a:pt x="3970" y="5505"/>
                      <a:pt x="4170" y="5338"/>
                      <a:pt x="4170" y="5105"/>
                    </a:cubicBezTo>
                    <a:cubicBezTo>
                      <a:pt x="4170" y="4938"/>
                      <a:pt x="4070" y="4804"/>
                      <a:pt x="3903" y="4738"/>
                    </a:cubicBezTo>
                    <a:cubicBezTo>
                      <a:pt x="3903" y="4738"/>
                      <a:pt x="3903" y="4704"/>
                      <a:pt x="3903" y="4704"/>
                    </a:cubicBezTo>
                    <a:lnTo>
                      <a:pt x="4037" y="4704"/>
                    </a:lnTo>
                    <a:cubicBezTo>
                      <a:pt x="4304" y="4704"/>
                      <a:pt x="4504" y="4504"/>
                      <a:pt x="4504" y="4237"/>
                    </a:cubicBezTo>
                    <a:cubicBezTo>
                      <a:pt x="4504" y="4037"/>
                      <a:pt x="4370" y="3870"/>
                      <a:pt x="4204" y="3804"/>
                    </a:cubicBezTo>
                    <a:cubicBezTo>
                      <a:pt x="4204" y="3804"/>
                      <a:pt x="4204" y="3804"/>
                      <a:pt x="4204" y="3770"/>
                    </a:cubicBezTo>
                    <a:lnTo>
                      <a:pt x="4337" y="3770"/>
                    </a:lnTo>
                    <a:cubicBezTo>
                      <a:pt x="4604" y="3770"/>
                      <a:pt x="4804" y="3570"/>
                      <a:pt x="4804" y="3303"/>
                    </a:cubicBezTo>
                    <a:cubicBezTo>
                      <a:pt x="4804" y="3103"/>
                      <a:pt x="4704" y="2936"/>
                      <a:pt x="4504" y="2870"/>
                    </a:cubicBezTo>
                    <a:cubicBezTo>
                      <a:pt x="4504" y="2870"/>
                      <a:pt x="4504" y="2836"/>
                      <a:pt x="4504" y="2836"/>
                    </a:cubicBezTo>
                    <a:lnTo>
                      <a:pt x="4571" y="2836"/>
                    </a:lnTo>
                    <a:cubicBezTo>
                      <a:pt x="4837" y="2836"/>
                      <a:pt x="5071" y="2603"/>
                      <a:pt x="5038" y="2336"/>
                    </a:cubicBezTo>
                    <a:cubicBezTo>
                      <a:pt x="5038" y="2069"/>
                      <a:pt x="4837" y="1902"/>
                      <a:pt x="4571" y="1902"/>
                    </a:cubicBezTo>
                    <a:lnTo>
                      <a:pt x="3136" y="1902"/>
                    </a:lnTo>
                    <a:cubicBezTo>
                      <a:pt x="2969" y="1902"/>
                      <a:pt x="2869" y="1769"/>
                      <a:pt x="2869" y="1602"/>
                    </a:cubicBezTo>
                    <a:lnTo>
                      <a:pt x="2903" y="1302"/>
                    </a:lnTo>
                    <a:cubicBezTo>
                      <a:pt x="2936" y="1002"/>
                      <a:pt x="2969" y="635"/>
                      <a:pt x="2803" y="368"/>
                    </a:cubicBezTo>
                    <a:cubicBezTo>
                      <a:pt x="2669" y="168"/>
                      <a:pt x="2436" y="1"/>
                      <a:pt x="21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56"/>
              <p:cNvSpPr/>
              <p:nvPr/>
            </p:nvSpPr>
            <p:spPr>
              <a:xfrm>
                <a:off x="5308856" y="3312083"/>
                <a:ext cx="34770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3603" extrusionOk="0">
                    <a:moveTo>
                      <a:pt x="401" y="0"/>
                    </a:moveTo>
                    <a:cubicBezTo>
                      <a:pt x="167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167" y="3603"/>
                      <a:pt x="401" y="3603"/>
                    </a:cubicBezTo>
                    <a:lnTo>
                      <a:pt x="1401" y="3603"/>
                    </a:lnTo>
                    <a:cubicBezTo>
                      <a:pt x="1635" y="3603"/>
                      <a:pt x="1802" y="3436"/>
                      <a:pt x="1802" y="3203"/>
                    </a:cubicBezTo>
                    <a:lnTo>
                      <a:pt x="1802" y="434"/>
                    </a:lnTo>
                    <a:cubicBezTo>
                      <a:pt x="1802" y="200"/>
                      <a:pt x="1601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56"/>
              <p:cNvSpPr/>
              <p:nvPr/>
            </p:nvSpPr>
            <p:spPr>
              <a:xfrm>
                <a:off x="5536061" y="3312083"/>
                <a:ext cx="97845" cy="106219"/>
              </a:xfrm>
              <a:custGeom>
                <a:avLst/>
                <a:gdLst/>
                <a:ahLst/>
                <a:cxnLst/>
                <a:rect l="l" t="t" r="r" b="b"/>
                <a:pathLst>
                  <a:path w="5071" h="5505" extrusionOk="0">
                    <a:moveTo>
                      <a:pt x="1301" y="0"/>
                    </a:moveTo>
                    <a:cubicBezTo>
                      <a:pt x="1068" y="0"/>
                      <a:pt x="901" y="200"/>
                      <a:pt x="901" y="401"/>
                    </a:cubicBezTo>
                    <a:cubicBezTo>
                      <a:pt x="901" y="567"/>
                      <a:pt x="1001" y="734"/>
                      <a:pt x="1134" y="801"/>
                    </a:cubicBezTo>
                    <a:cubicBezTo>
                      <a:pt x="1134" y="801"/>
                      <a:pt x="1168" y="801"/>
                      <a:pt x="1168" y="834"/>
                    </a:cubicBezTo>
                    <a:lnTo>
                      <a:pt x="1001" y="834"/>
                    </a:lnTo>
                    <a:cubicBezTo>
                      <a:pt x="768" y="834"/>
                      <a:pt x="534" y="1034"/>
                      <a:pt x="534" y="1301"/>
                    </a:cubicBezTo>
                    <a:cubicBezTo>
                      <a:pt x="534" y="1501"/>
                      <a:pt x="667" y="1668"/>
                      <a:pt x="834" y="1735"/>
                    </a:cubicBezTo>
                    <a:cubicBezTo>
                      <a:pt x="834" y="1735"/>
                      <a:pt x="834" y="1768"/>
                      <a:pt x="834" y="1768"/>
                    </a:cubicBezTo>
                    <a:lnTo>
                      <a:pt x="701" y="1768"/>
                    </a:lnTo>
                    <a:cubicBezTo>
                      <a:pt x="434" y="1768"/>
                      <a:pt x="234" y="1968"/>
                      <a:pt x="234" y="2235"/>
                    </a:cubicBezTo>
                    <a:cubicBezTo>
                      <a:pt x="234" y="2435"/>
                      <a:pt x="367" y="2602"/>
                      <a:pt x="534" y="2669"/>
                    </a:cubicBezTo>
                    <a:cubicBezTo>
                      <a:pt x="534" y="2702"/>
                      <a:pt x="534" y="2702"/>
                      <a:pt x="534" y="2702"/>
                    </a:cubicBezTo>
                    <a:lnTo>
                      <a:pt x="467" y="2702"/>
                    </a:lnTo>
                    <a:cubicBezTo>
                      <a:pt x="200" y="2702"/>
                      <a:pt x="0" y="2936"/>
                      <a:pt x="0" y="3203"/>
                    </a:cubicBezTo>
                    <a:cubicBezTo>
                      <a:pt x="0" y="3436"/>
                      <a:pt x="234" y="3636"/>
                      <a:pt x="467" y="3636"/>
                    </a:cubicBezTo>
                    <a:lnTo>
                      <a:pt x="1935" y="3636"/>
                    </a:lnTo>
                    <a:cubicBezTo>
                      <a:pt x="2068" y="3636"/>
                      <a:pt x="2202" y="3770"/>
                      <a:pt x="2169" y="3903"/>
                    </a:cubicBezTo>
                    <a:lnTo>
                      <a:pt x="2135" y="4237"/>
                    </a:lnTo>
                    <a:cubicBezTo>
                      <a:pt x="2102" y="4503"/>
                      <a:pt x="2068" y="4870"/>
                      <a:pt x="2235" y="5137"/>
                    </a:cubicBezTo>
                    <a:cubicBezTo>
                      <a:pt x="2369" y="5371"/>
                      <a:pt x="2636" y="5504"/>
                      <a:pt x="2902" y="5504"/>
                    </a:cubicBezTo>
                    <a:cubicBezTo>
                      <a:pt x="3069" y="5504"/>
                      <a:pt x="3236" y="5371"/>
                      <a:pt x="3236" y="5204"/>
                    </a:cubicBezTo>
                    <a:cubicBezTo>
                      <a:pt x="3269" y="4770"/>
                      <a:pt x="3369" y="4370"/>
                      <a:pt x="3536" y="4003"/>
                    </a:cubicBezTo>
                    <a:cubicBezTo>
                      <a:pt x="3636" y="3770"/>
                      <a:pt x="3870" y="3636"/>
                      <a:pt x="4103" y="3636"/>
                    </a:cubicBezTo>
                    <a:lnTo>
                      <a:pt x="4504" y="3636"/>
                    </a:lnTo>
                    <a:cubicBezTo>
                      <a:pt x="4804" y="3636"/>
                      <a:pt x="5071" y="3369"/>
                      <a:pt x="5071" y="3069"/>
                    </a:cubicBezTo>
                    <a:lnTo>
                      <a:pt x="5071" y="467"/>
                    </a:lnTo>
                    <a:cubicBezTo>
                      <a:pt x="5071" y="200"/>
                      <a:pt x="4837" y="0"/>
                      <a:pt x="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56"/>
              <p:cNvSpPr/>
              <p:nvPr/>
            </p:nvSpPr>
            <p:spPr>
              <a:xfrm>
                <a:off x="5637111" y="3312083"/>
                <a:ext cx="35426" cy="6952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3603" extrusionOk="0">
                    <a:moveTo>
                      <a:pt x="434" y="0"/>
                    </a:moveTo>
                    <a:cubicBezTo>
                      <a:pt x="201" y="0"/>
                      <a:pt x="0" y="200"/>
                      <a:pt x="0" y="434"/>
                    </a:cubicBezTo>
                    <a:lnTo>
                      <a:pt x="0" y="3203"/>
                    </a:lnTo>
                    <a:cubicBezTo>
                      <a:pt x="0" y="3436"/>
                      <a:pt x="201" y="3603"/>
                      <a:pt x="434" y="3603"/>
                    </a:cubicBezTo>
                    <a:lnTo>
                      <a:pt x="1401" y="3603"/>
                    </a:lnTo>
                    <a:cubicBezTo>
                      <a:pt x="1635" y="3603"/>
                      <a:pt x="1835" y="3436"/>
                      <a:pt x="1835" y="3203"/>
                    </a:cubicBezTo>
                    <a:lnTo>
                      <a:pt x="1835" y="434"/>
                    </a:lnTo>
                    <a:cubicBezTo>
                      <a:pt x="1835" y="200"/>
                      <a:pt x="1635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56"/>
              <p:cNvSpPr/>
              <p:nvPr/>
            </p:nvSpPr>
            <p:spPr>
              <a:xfrm>
                <a:off x="5768417" y="3306410"/>
                <a:ext cx="127443" cy="75193"/>
              </a:xfrm>
              <a:custGeom>
                <a:avLst/>
                <a:gdLst/>
                <a:ahLst/>
                <a:cxnLst/>
                <a:rect l="l" t="t" r="r" b="b"/>
                <a:pathLst>
                  <a:path w="6605" h="3897" extrusionOk="0">
                    <a:moveTo>
                      <a:pt x="3697" y="0"/>
                    </a:moveTo>
                    <a:cubicBezTo>
                      <a:pt x="3490" y="0"/>
                      <a:pt x="3303" y="169"/>
                      <a:pt x="3303" y="394"/>
                    </a:cubicBezTo>
                    <a:lnTo>
                      <a:pt x="3303" y="1128"/>
                    </a:lnTo>
                    <a:cubicBezTo>
                      <a:pt x="2035" y="1195"/>
                      <a:pt x="0" y="1662"/>
                      <a:pt x="0" y="3897"/>
                    </a:cubicBezTo>
                    <a:cubicBezTo>
                      <a:pt x="0" y="3897"/>
                      <a:pt x="801" y="2796"/>
                      <a:pt x="3303" y="2563"/>
                    </a:cubicBezTo>
                    <a:lnTo>
                      <a:pt x="3303" y="3230"/>
                    </a:lnTo>
                    <a:cubicBezTo>
                      <a:pt x="3303" y="3458"/>
                      <a:pt x="3496" y="3610"/>
                      <a:pt x="3707" y="3610"/>
                    </a:cubicBezTo>
                    <a:cubicBezTo>
                      <a:pt x="3772" y="3610"/>
                      <a:pt x="3840" y="3595"/>
                      <a:pt x="3903" y="3563"/>
                    </a:cubicBezTo>
                    <a:lnTo>
                      <a:pt x="6338" y="2162"/>
                    </a:lnTo>
                    <a:cubicBezTo>
                      <a:pt x="6605" y="1995"/>
                      <a:pt x="6605" y="1629"/>
                      <a:pt x="6338" y="1462"/>
                    </a:cubicBezTo>
                    <a:lnTo>
                      <a:pt x="3903" y="61"/>
                    </a:lnTo>
                    <a:cubicBezTo>
                      <a:pt x="3836" y="19"/>
                      <a:pt x="3765" y="0"/>
                      <a:pt x="3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56"/>
              <p:cNvSpPr/>
              <p:nvPr/>
            </p:nvSpPr>
            <p:spPr>
              <a:xfrm>
                <a:off x="6005926" y="3312083"/>
                <a:ext cx="105563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5471" y="434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56"/>
              <p:cNvSpPr/>
              <p:nvPr/>
            </p:nvSpPr>
            <p:spPr>
              <a:xfrm>
                <a:off x="6005926" y="3324953"/>
                <a:ext cx="105563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5471" h="401" extrusionOk="0">
                    <a:moveTo>
                      <a:pt x="0" y="0"/>
                    </a:moveTo>
                    <a:lnTo>
                      <a:pt x="0" y="401"/>
                    </a:lnTo>
                    <a:lnTo>
                      <a:pt x="5471" y="401"/>
                    </a:lnTo>
                    <a:lnTo>
                      <a:pt x="54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56"/>
              <p:cNvSpPr/>
              <p:nvPr/>
            </p:nvSpPr>
            <p:spPr>
              <a:xfrm>
                <a:off x="6005926" y="3337187"/>
                <a:ext cx="32840" cy="8374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4" extrusionOk="0">
                    <a:moveTo>
                      <a:pt x="0" y="0"/>
                    </a:moveTo>
                    <a:lnTo>
                      <a:pt x="0" y="434"/>
                    </a:lnTo>
                    <a:lnTo>
                      <a:pt x="1701" y="434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56"/>
              <p:cNvSpPr/>
              <p:nvPr/>
            </p:nvSpPr>
            <p:spPr>
              <a:xfrm>
                <a:off x="6005926" y="3349401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56"/>
              <p:cNvSpPr/>
              <p:nvPr/>
            </p:nvSpPr>
            <p:spPr>
              <a:xfrm>
                <a:off x="6005926" y="3362291"/>
                <a:ext cx="32840" cy="7737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01" extrusionOk="0">
                    <a:moveTo>
                      <a:pt x="0" y="0"/>
                    </a:moveTo>
                    <a:lnTo>
                      <a:pt x="0" y="400"/>
                    </a:lnTo>
                    <a:lnTo>
                      <a:pt x="1701" y="40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56"/>
              <p:cNvSpPr/>
              <p:nvPr/>
            </p:nvSpPr>
            <p:spPr>
              <a:xfrm>
                <a:off x="6005926" y="3374505"/>
                <a:ext cx="32840" cy="8393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435" extrusionOk="0">
                    <a:moveTo>
                      <a:pt x="0" y="1"/>
                    </a:moveTo>
                    <a:lnTo>
                      <a:pt x="0" y="435"/>
                    </a:lnTo>
                    <a:lnTo>
                      <a:pt x="1701" y="435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56"/>
              <p:cNvSpPr/>
              <p:nvPr/>
            </p:nvSpPr>
            <p:spPr>
              <a:xfrm>
                <a:off x="6058043" y="3337187"/>
                <a:ext cx="44436" cy="44417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2302" extrusionOk="0">
                    <a:moveTo>
                      <a:pt x="1002" y="0"/>
                    </a:moveTo>
                    <a:cubicBezTo>
                      <a:pt x="868" y="0"/>
                      <a:pt x="768" y="100"/>
                      <a:pt x="768" y="234"/>
                    </a:cubicBezTo>
                    <a:lnTo>
                      <a:pt x="768" y="534"/>
                    </a:lnTo>
                    <a:cubicBezTo>
                      <a:pt x="768" y="667"/>
                      <a:pt x="668" y="767"/>
                      <a:pt x="535" y="767"/>
                    </a:cubicBezTo>
                    <a:lnTo>
                      <a:pt x="234" y="767"/>
                    </a:lnTo>
                    <a:cubicBezTo>
                      <a:pt x="101" y="767"/>
                      <a:pt x="1" y="867"/>
                      <a:pt x="1" y="1001"/>
                    </a:cubicBezTo>
                    <a:lnTo>
                      <a:pt x="1" y="1301"/>
                    </a:lnTo>
                    <a:cubicBezTo>
                      <a:pt x="1" y="1435"/>
                      <a:pt x="101" y="1535"/>
                      <a:pt x="234" y="1535"/>
                    </a:cubicBezTo>
                    <a:lnTo>
                      <a:pt x="535" y="1535"/>
                    </a:lnTo>
                    <a:cubicBezTo>
                      <a:pt x="668" y="1535"/>
                      <a:pt x="768" y="1668"/>
                      <a:pt x="768" y="1801"/>
                    </a:cubicBezTo>
                    <a:lnTo>
                      <a:pt x="768" y="2068"/>
                    </a:lnTo>
                    <a:cubicBezTo>
                      <a:pt x="768" y="2202"/>
                      <a:pt x="868" y="2302"/>
                      <a:pt x="1002" y="2302"/>
                    </a:cubicBezTo>
                    <a:lnTo>
                      <a:pt x="1302" y="2302"/>
                    </a:lnTo>
                    <a:cubicBezTo>
                      <a:pt x="1435" y="2302"/>
                      <a:pt x="1535" y="2202"/>
                      <a:pt x="1535" y="2068"/>
                    </a:cubicBezTo>
                    <a:lnTo>
                      <a:pt x="1535" y="1801"/>
                    </a:lnTo>
                    <a:cubicBezTo>
                      <a:pt x="1535" y="1668"/>
                      <a:pt x="1635" y="1535"/>
                      <a:pt x="1802" y="1535"/>
                    </a:cubicBezTo>
                    <a:lnTo>
                      <a:pt x="2069" y="1535"/>
                    </a:lnTo>
                    <a:cubicBezTo>
                      <a:pt x="2203" y="1535"/>
                      <a:pt x="2303" y="1435"/>
                      <a:pt x="2303" y="1301"/>
                    </a:cubicBezTo>
                    <a:lnTo>
                      <a:pt x="2303" y="1001"/>
                    </a:lnTo>
                    <a:cubicBezTo>
                      <a:pt x="2303" y="867"/>
                      <a:pt x="2203" y="767"/>
                      <a:pt x="2069" y="767"/>
                    </a:cubicBezTo>
                    <a:lnTo>
                      <a:pt x="1802" y="767"/>
                    </a:lnTo>
                    <a:cubicBezTo>
                      <a:pt x="1669" y="767"/>
                      <a:pt x="1535" y="667"/>
                      <a:pt x="1535" y="534"/>
                    </a:cubicBezTo>
                    <a:lnTo>
                      <a:pt x="1535" y="234"/>
                    </a:lnTo>
                    <a:cubicBezTo>
                      <a:pt x="1535" y="100"/>
                      <a:pt x="1435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56"/>
              <p:cNvSpPr/>
              <p:nvPr/>
            </p:nvSpPr>
            <p:spPr>
              <a:xfrm>
                <a:off x="6244708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1" y="1"/>
                      <a:pt x="1" y="167"/>
                      <a:pt x="1" y="401"/>
                    </a:cubicBezTo>
                    <a:cubicBezTo>
                      <a:pt x="1" y="634"/>
                      <a:pt x="201" y="835"/>
                      <a:pt x="434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56"/>
              <p:cNvSpPr/>
              <p:nvPr/>
            </p:nvSpPr>
            <p:spPr>
              <a:xfrm>
                <a:off x="6278186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00" y="1"/>
                    </a:moveTo>
                    <a:cubicBezTo>
                      <a:pt x="167" y="1"/>
                      <a:pt x="0" y="167"/>
                      <a:pt x="0" y="401"/>
                    </a:cubicBezTo>
                    <a:cubicBezTo>
                      <a:pt x="0" y="634"/>
                      <a:pt x="167" y="835"/>
                      <a:pt x="400" y="835"/>
                    </a:cubicBezTo>
                    <a:cubicBezTo>
                      <a:pt x="634" y="835"/>
                      <a:pt x="834" y="634"/>
                      <a:pt x="834" y="401"/>
                    </a:cubicBezTo>
                    <a:cubicBezTo>
                      <a:pt x="834" y="167"/>
                      <a:pt x="634" y="1"/>
                      <a:pt x="4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56"/>
              <p:cNvSpPr/>
              <p:nvPr/>
            </p:nvSpPr>
            <p:spPr>
              <a:xfrm>
                <a:off x="6311007" y="3339753"/>
                <a:ext cx="16111" cy="16111"/>
              </a:xfrm>
              <a:custGeom>
                <a:avLst/>
                <a:gdLst/>
                <a:ahLst/>
                <a:cxnLst/>
                <a:rect l="l" t="t" r="r" b="b"/>
                <a:pathLst>
                  <a:path w="835" h="835" extrusionOk="0">
                    <a:moveTo>
                      <a:pt x="434" y="1"/>
                    </a:moveTo>
                    <a:cubicBezTo>
                      <a:pt x="200" y="1"/>
                      <a:pt x="0" y="167"/>
                      <a:pt x="0" y="401"/>
                    </a:cubicBezTo>
                    <a:cubicBezTo>
                      <a:pt x="0" y="634"/>
                      <a:pt x="200" y="835"/>
                      <a:pt x="434" y="835"/>
                    </a:cubicBezTo>
                    <a:cubicBezTo>
                      <a:pt x="667" y="835"/>
                      <a:pt x="834" y="634"/>
                      <a:pt x="834" y="401"/>
                    </a:cubicBezTo>
                    <a:cubicBezTo>
                      <a:pt x="834" y="167"/>
                      <a:pt x="667" y="1"/>
                      <a:pt x="4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56"/>
              <p:cNvSpPr/>
              <p:nvPr/>
            </p:nvSpPr>
            <p:spPr>
              <a:xfrm>
                <a:off x="5244615" y="3603661"/>
                <a:ext cx="3004463" cy="17385"/>
              </a:xfrm>
              <a:custGeom>
                <a:avLst/>
                <a:gdLst/>
                <a:ahLst/>
                <a:cxnLst/>
                <a:rect l="l" t="t" r="r" b="b"/>
                <a:pathLst>
                  <a:path w="155712" h="901" extrusionOk="0">
                    <a:moveTo>
                      <a:pt x="434" y="0"/>
                    </a:moveTo>
                    <a:cubicBezTo>
                      <a:pt x="200" y="0"/>
                      <a:pt x="0" y="200"/>
                      <a:pt x="0" y="467"/>
                    </a:cubicBezTo>
                    <a:cubicBezTo>
                      <a:pt x="0" y="701"/>
                      <a:pt x="200" y="901"/>
                      <a:pt x="434" y="901"/>
                    </a:cubicBezTo>
                    <a:lnTo>
                      <a:pt x="155278" y="901"/>
                    </a:lnTo>
                    <a:cubicBezTo>
                      <a:pt x="155511" y="901"/>
                      <a:pt x="155711" y="701"/>
                      <a:pt x="155711" y="467"/>
                    </a:cubicBezTo>
                    <a:cubicBezTo>
                      <a:pt x="155711" y="200"/>
                      <a:pt x="155511" y="0"/>
                      <a:pt x="1552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47" name="Google Shape;1947;p56"/>
            <p:cNvSpPr/>
            <p:nvPr/>
          </p:nvSpPr>
          <p:spPr>
            <a:xfrm>
              <a:off x="5250638" y="1371475"/>
              <a:ext cx="3004463" cy="1813113"/>
            </a:xfrm>
            <a:custGeom>
              <a:avLst/>
              <a:gdLst/>
              <a:ahLst/>
              <a:cxnLst/>
              <a:rect l="l" t="t" r="r" b="b"/>
              <a:pathLst>
                <a:path w="155712" h="93968" extrusionOk="0">
                  <a:moveTo>
                    <a:pt x="0" y="0"/>
                  </a:moveTo>
                  <a:lnTo>
                    <a:pt x="0" y="93968"/>
                  </a:lnTo>
                  <a:lnTo>
                    <a:pt x="155711" y="93968"/>
                  </a:lnTo>
                  <a:lnTo>
                    <a:pt x="155711" y="0"/>
                  </a:lnTo>
                  <a:close/>
                </a:path>
              </a:pathLst>
            </a:custGeom>
            <a:solidFill>
              <a:srgbClr val="F1F1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48" name="Google Shape;1948;p56"/>
          <p:cNvPicPr preferRelativeResize="0"/>
          <p:nvPr/>
        </p:nvPicPr>
        <p:blipFill rotWithShape="1">
          <a:blip r:embed="rId4"/>
          <a:srcRect l="17956" t="6367" r="17944" b="3215"/>
          <a:stretch/>
        </p:blipFill>
        <p:spPr>
          <a:xfrm>
            <a:off x="1172961" y="1634084"/>
            <a:ext cx="3247758" cy="2068909"/>
          </a:xfrm>
          <a:prstGeom prst="rect">
            <a:avLst/>
          </a:prstGeom>
          <a:noFill/>
          <a:ln w="1905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9" name="Google Shape;1949;p56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1203246">
            <a:off x="3648756" y="468946"/>
            <a:ext cx="1115441" cy="1053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0" name="Google Shape;1950;p56"/>
          <p:cNvPicPr preferRelativeResize="0"/>
          <p:nvPr/>
        </p:nvPicPr>
        <p:blipFill rotWithShape="1">
          <a:blip r:embed="rId6">
            <a:alphaModFix/>
          </a:blip>
          <a:srcRect l="18647" t="7960" r="8852" b="8336"/>
          <a:stretch/>
        </p:blipFill>
        <p:spPr>
          <a:xfrm rot="-1406513">
            <a:off x="4653285" y="4081637"/>
            <a:ext cx="1175233" cy="763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1" name="Google Shape;1951;p56"/>
          <p:cNvGrpSpPr/>
          <p:nvPr/>
        </p:nvGrpSpPr>
        <p:grpSpPr>
          <a:xfrm>
            <a:off x="864100" y="4424850"/>
            <a:ext cx="76825" cy="76800"/>
            <a:chOff x="3104875" y="1099400"/>
            <a:chExt cx="76825" cy="76800"/>
          </a:xfrm>
        </p:grpSpPr>
        <p:sp>
          <p:nvSpPr>
            <p:cNvPr id="1952" name="Google Shape;1952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56"/>
          <p:cNvGrpSpPr/>
          <p:nvPr/>
        </p:nvGrpSpPr>
        <p:grpSpPr>
          <a:xfrm>
            <a:off x="5083775" y="1295550"/>
            <a:ext cx="76825" cy="76800"/>
            <a:chOff x="3104875" y="1099400"/>
            <a:chExt cx="76825" cy="76800"/>
          </a:xfrm>
        </p:grpSpPr>
        <p:sp>
          <p:nvSpPr>
            <p:cNvPr id="1955" name="Google Shape;1955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7" name="Google Shape;1957;p56"/>
          <p:cNvGrpSpPr/>
          <p:nvPr/>
        </p:nvGrpSpPr>
        <p:grpSpPr>
          <a:xfrm>
            <a:off x="6158550" y="3879375"/>
            <a:ext cx="76825" cy="76800"/>
            <a:chOff x="3104875" y="1099400"/>
            <a:chExt cx="76825" cy="76800"/>
          </a:xfrm>
        </p:grpSpPr>
        <p:sp>
          <p:nvSpPr>
            <p:cNvPr id="1958" name="Google Shape;1958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6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251;p35">
            <a:extLst>
              <a:ext uri="{FF2B5EF4-FFF2-40B4-BE49-F238E27FC236}">
                <a16:creationId xmlns:a16="http://schemas.microsoft.com/office/drawing/2014/main" id="{B259C1B7-8507-526A-ECB4-EE0028C00CB6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1F714C0-6812-5B54-DD6D-1E0827B64F24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39"/>
          <p:cNvSpPr/>
          <p:nvPr/>
        </p:nvSpPr>
        <p:spPr>
          <a:xfrm rot="5400000">
            <a:off x="1496537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4" name="Google Shape;1324;p39"/>
          <p:cNvSpPr/>
          <p:nvPr/>
        </p:nvSpPr>
        <p:spPr>
          <a:xfrm rot="5400000">
            <a:off x="409394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5" name="Google Shape;1325;p39"/>
          <p:cNvSpPr/>
          <p:nvPr/>
        </p:nvSpPr>
        <p:spPr>
          <a:xfrm rot="5400000">
            <a:off x="6691361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6" name="Google Shape;1326;p39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SIMULATEUR 3D</a:t>
            </a:r>
            <a:endParaRPr dirty="0"/>
          </a:p>
        </p:txBody>
      </p:sp>
      <p:sp>
        <p:nvSpPr>
          <p:cNvPr id="1327" name="Google Shape;1327;p39"/>
          <p:cNvSpPr txBox="1">
            <a:spLocks noGrp="1"/>
          </p:cNvSpPr>
          <p:nvPr>
            <p:ph type="subTitle" idx="1"/>
          </p:nvPr>
        </p:nvSpPr>
        <p:spPr>
          <a:xfrm>
            <a:off x="926987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Génération de murs à partir d’un motif et de fichiers URDF</a:t>
            </a:r>
          </a:p>
        </p:txBody>
      </p:sp>
      <p:sp>
        <p:nvSpPr>
          <p:cNvPr id="1328" name="Google Shape;1328;p39"/>
          <p:cNvSpPr txBox="1">
            <a:spLocks noGrp="1"/>
          </p:cNvSpPr>
          <p:nvPr>
            <p:ph type="subTitle" idx="2"/>
          </p:nvPr>
        </p:nvSpPr>
        <p:spPr>
          <a:xfrm>
            <a:off x="3524399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Gestion des collisions par calcul de distance entre les objets</a:t>
            </a:r>
            <a:endParaRPr dirty="0"/>
          </a:p>
        </p:txBody>
      </p:sp>
      <p:sp>
        <p:nvSpPr>
          <p:cNvPr id="1329" name="Google Shape;1329;p39"/>
          <p:cNvSpPr txBox="1">
            <a:spLocks noGrp="1"/>
          </p:cNvSpPr>
          <p:nvPr>
            <p:ph type="subTitle" idx="3"/>
          </p:nvPr>
        </p:nvSpPr>
        <p:spPr>
          <a:xfrm>
            <a:off x="6121811" y="3180750"/>
            <a:ext cx="2095200" cy="89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Implémentation d’une caméra de profondeur</a:t>
            </a:r>
            <a:endParaRPr dirty="0"/>
          </a:p>
        </p:txBody>
      </p:sp>
      <p:sp>
        <p:nvSpPr>
          <p:cNvPr id="1330" name="Google Shape;1330;p39"/>
          <p:cNvSpPr txBox="1">
            <a:spLocks noGrp="1"/>
          </p:cNvSpPr>
          <p:nvPr>
            <p:ph type="subTitle" idx="4"/>
          </p:nvPr>
        </p:nvSpPr>
        <p:spPr>
          <a:xfrm>
            <a:off x="926987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OBSTACLES</a:t>
            </a:r>
            <a:endParaRPr dirty="0"/>
          </a:p>
        </p:txBody>
      </p:sp>
      <p:sp>
        <p:nvSpPr>
          <p:cNvPr id="1331" name="Google Shape;1331;p39"/>
          <p:cNvSpPr txBox="1">
            <a:spLocks noGrp="1"/>
          </p:cNvSpPr>
          <p:nvPr>
            <p:ph type="subTitle" idx="5"/>
          </p:nvPr>
        </p:nvSpPr>
        <p:spPr>
          <a:xfrm>
            <a:off x="3524399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COLLISION</a:t>
            </a:r>
            <a:endParaRPr dirty="0"/>
          </a:p>
        </p:txBody>
      </p:sp>
      <p:sp>
        <p:nvSpPr>
          <p:cNvPr id="1332" name="Google Shape;1332;p39"/>
          <p:cNvSpPr txBox="1">
            <a:spLocks noGrp="1"/>
          </p:cNvSpPr>
          <p:nvPr>
            <p:ph type="subTitle" idx="6"/>
          </p:nvPr>
        </p:nvSpPr>
        <p:spPr>
          <a:xfrm>
            <a:off x="6121811" y="2726175"/>
            <a:ext cx="2095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CAMERA</a:t>
            </a:r>
            <a:endParaRPr dirty="0"/>
          </a:p>
        </p:txBody>
      </p:sp>
      <p:grpSp>
        <p:nvGrpSpPr>
          <p:cNvPr id="1371" name="Google Shape;1371;p39"/>
          <p:cNvGrpSpPr/>
          <p:nvPr/>
        </p:nvGrpSpPr>
        <p:grpSpPr>
          <a:xfrm>
            <a:off x="8219800" y="2094550"/>
            <a:ext cx="76825" cy="76800"/>
            <a:chOff x="3104875" y="1099400"/>
            <a:chExt cx="76825" cy="76800"/>
          </a:xfrm>
        </p:grpSpPr>
        <p:sp>
          <p:nvSpPr>
            <p:cNvPr id="1372" name="Google Shape;1372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39"/>
          <p:cNvGrpSpPr/>
          <p:nvPr/>
        </p:nvGrpSpPr>
        <p:grpSpPr>
          <a:xfrm rot="1891135">
            <a:off x="2771537" y="4334818"/>
            <a:ext cx="76828" cy="76803"/>
            <a:chOff x="3104875" y="1099400"/>
            <a:chExt cx="76825" cy="76800"/>
          </a:xfrm>
        </p:grpSpPr>
        <p:sp>
          <p:nvSpPr>
            <p:cNvPr id="1375" name="Google Shape;1375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7" name="Google Shape;1377;p39"/>
          <p:cNvGrpSpPr/>
          <p:nvPr/>
        </p:nvGrpSpPr>
        <p:grpSpPr>
          <a:xfrm>
            <a:off x="3152500" y="1391963"/>
            <a:ext cx="76825" cy="76800"/>
            <a:chOff x="3104875" y="1099400"/>
            <a:chExt cx="76825" cy="76800"/>
          </a:xfrm>
        </p:grpSpPr>
        <p:sp>
          <p:nvSpPr>
            <p:cNvPr id="1378" name="Google Shape;1378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9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80" name="Google Shape;1380;p39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1203247">
            <a:off x="7912229" y="3946308"/>
            <a:ext cx="903665" cy="85381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51;p35">
            <a:extLst>
              <a:ext uri="{FF2B5EF4-FFF2-40B4-BE49-F238E27FC236}">
                <a16:creationId xmlns:a16="http://schemas.microsoft.com/office/drawing/2014/main" id="{40287004-2A55-AC69-E302-0BD77C56BB7D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10" name="Google Shape;10898;p77">
            <a:extLst>
              <a:ext uri="{FF2B5EF4-FFF2-40B4-BE49-F238E27FC236}">
                <a16:creationId xmlns:a16="http://schemas.microsoft.com/office/drawing/2014/main" id="{95B7BF82-1BA9-97FC-C009-3C111E9FF7ED}"/>
              </a:ext>
            </a:extLst>
          </p:cNvPr>
          <p:cNvSpPr/>
          <p:nvPr/>
        </p:nvSpPr>
        <p:spPr>
          <a:xfrm>
            <a:off x="1741674" y="1855801"/>
            <a:ext cx="483081" cy="483036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1" name="Google Shape;10837;p77">
            <a:extLst>
              <a:ext uri="{FF2B5EF4-FFF2-40B4-BE49-F238E27FC236}">
                <a16:creationId xmlns:a16="http://schemas.microsoft.com/office/drawing/2014/main" id="{179DEAFA-E323-A2C6-40E9-1904F7BC3120}"/>
              </a:ext>
            </a:extLst>
          </p:cNvPr>
          <p:cNvGrpSpPr/>
          <p:nvPr/>
        </p:nvGrpSpPr>
        <p:grpSpPr>
          <a:xfrm>
            <a:off x="4248087" y="1770686"/>
            <a:ext cx="647824" cy="647159"/>
            <a:chOff x="2497275" y="2744159"/>
            <a:chExt cx="370930" cy="370550"/>
          </a:xfrm>
          <a:solidFill>
            <a:schemeClr val="tx1"/>
          </a:solidFill>
        </p:grpSpPr>
        <p:sp>
          <p:nvSpPr>
            <p:cNvPr id="12" name="Google Shape;10838;p77">
              <a:extLst>
                <a:ext uri="{FF2B5EF4-FFF2-40B4-BE49-F238E27FC236}">
                  <a16:creationId xmlns:a16="http://schemas.microsoft.com/office/drawing/2014/main" id="{E47A2D9C-285D-A1F9-9E0D-E54E024CD026}"/>
                </a:ext>
              </a:extLst>
            </p:cNvPr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3" name="Google Shape;10839;p77">
              <a:extLst>
                <a:ext uri="{FF2B5EF4-FFF2-40B4-BE49-F238E27FC236}">
                  <a16:creationId xmlns:a16="http://schemas.microsoft.com/office/drawing/2014/main" id="{738742AF-FA6B-FF38-AF8E-BFF371F3B8C6}"/>
                </a:ext>
              </a:extLst>
            </p:cNvPr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Google Shape;10840;p77">
              <a:extLst>
                <a:ext uri="{FF2B5EF4-FFF2-40B4-BE49-F238E27FC236}">
                  <a16:creationId xmlns:a16="http://schemas.microsoft.com/office/drawing/2014/main" id="{F27A5ABF-0F72-785F-E1F2-2008CFF314FB}"/>
                </a:ext>
              </a:extLst>
            </p:cNvPr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5" name="Google Shape;10841;p77">
              <a:extLst>
                <a:ext uri="{FF2B5EF4-FFF2-40B4-BE49-F238E27FC236}">
                  <a16:creationId xmlns:a16="http://schemas.microsoft.com/office/drawing/2014/main" id="{E86C5FE2-71BF-88E3-BA28-3EF4FB1F17C1}"/>
                </a:ext>
              </a:extLst>
            </p:cNvPr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6" name="Google Shape;10842;p77">
              <a:extLst>
                <a:ext uri="{FF2B5EF4-FFF2-40B4-BE49-F238E27FC236}">
                  <a16:creationId xmlns:a16="http://schemas.microsoft.com/office/drawing/2014/main" id="{AB898357-F6FB-ABB6-5857-DBEF5B7178BB}"/>
                </a:ext>
              </a:extLst>
            </p:cNvPr>
            <p:cNvSpPr/>
            <p:nvPr/>
          </p:nvSpPr>
          <p:spPr>
            <a:xfrm>
              <a:off x="2738867" y="2986893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7" name="Google Shape;10843;p77">
              <a:extLst>
                <a:ext uri="{FF2B5EF4-FFF2-40B4-BE49-F238E27FC236}">
                  <a16:creationId xmlns:a16="http://schemas.microsoft.com/office/drawing/2014/main" id="{A0F5A7AF-E15A-5391-A659-BEDA9CFA7406}"/>
                </a:ext>
              </a:extLst>
            </p:cNvPr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oogle Shape;10930;p77">
            <a:extLst>
              <a:ext uri="{FF2B5EF4-FFF2-40B4-BE49-F238E27FC236}">
                <a16:creationId xmlns:a16="http://schemas.microsoft.com/office/drawing/2014/main" id="{C194C5C9-C97A-B974-FC91-A5D731742238}"/>
              </a:ext>
            </a:extLst>
          </p:cNvPr>
          <p:cNvGrpSpPr/>
          <p:nvPr/>
        </p:nvGrpSpPr>
        <p:grpSpPr>
          <a:xfrm>
            <a:off x="6842174" y="1869593"/>
            <a:ext cx="654473" cy="445405"/>
            <a:chOff x="6228583" y="3237664"/>
            <a:chExt cx="446539" cy="303895"/>
          </a:xfrm>
          <a:solidFill>
            <a:schemeClr val="tx1"/>
          </a:solidFill>
        </p:grpSpPr>
        <p:sp>
          <p:nvSpPr>
            <p:cNvPr id="19" name="Google Shape;10931;p77">
              <a:extLst>
                <a:ext uri="{FF2B5EF4-FFF2-40B4-BE49-F238E27FC236}">
                  <a16:creationId xmlns:a16="http://schemas.microsoft.com/office/drawing/2014/main" id="{9771B718-F3E9-7E6B-D007-66C429A774C8}"/>
                </a:ext>
              </a:extLst>
            </p:cNvPr>
            <p:cNvSpPr/>
            <p:nvPr/>
          </p:nvSpPr>
          <p:spPr>
            <a:xfrm>
              <a:off x="6357508" y="3277453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42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63" y="816"/>
                    <a:pt x="322" y="804"/>
                    <a:pt x="370" y="756"/>
                  </a:cubicBezTo>
                  <a:lnTo>
                    <a:pt x="786" y="340"/>
                  </a:lnTo>
                  <a:cubicBezTo>
                    <a:pt x="846" y="268"/>
                    <a:pt x="846" y="149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932;p77">
              <a:extLst>
                <a:ext uri="{FF2B5EF4-FFF2-40B4-BE49-F238E27FC236}">
                  <a16:creationId xmlns:a16="http://schemas.microsoft.com/office/drawing/2014/main" id="{3C278C8D-47A9-4153-94F6-21522E4CF172}"/>
                </a:ext>
              </a:extLst>
            </p:cNvPr>
            <p:cNvSpPr/>
            <p:nvPr/>
          </p:nvSpPr>
          <p:spPr>
            <a:xfrm>
              <a:off x="6276596" y="3358746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632" y="0"/>
                  </a:moveTo>
                  <a:cubicBezTo>
                    <a:pt x="578" y="0"/>
                    <a:pt x="525" y="18"/>
                    <a:pt x="489" y="54"/>
                  </a:cubicBezTo>
                  <a:lnTo>
                    <a:pt x="72" y="471"/>
                  </a:lnTo>
                  <a:cubicBezTo>
                    <a:pt x="1" y="554"/>
                    <a:pt x="1" y="685"/>
                    <a:pt x="72" y="756"/>
                  </a:cubicBezTo>
                  <a:cubicBezTo>
                    <a:pt x="120" y="804"/>
                    <a:pt x="167" y="816"/>
                    <a:pt x="227" y="816"/>
                  </a:cubicBezTo>
                  <a:cubicBezTo>
                    <a:pt x="286" y="816"/>
                    <a:pt x="334" y="804"/>
                    <a:pt x="370" y="756"/>
                  </a:cubicBezTo>
                  <a:lnTo>
                    <a:pt x="787" y="340"/>
                  </a:lnTo>
                  <a:cubicBezTo>
                    <a:pt x="846" y="256"/>
                    <a:pt x="846" y="137"/>
                    <a:pt x="775" y="54"/>
                  </a:cubicBezTo>
                  <a:cubicBezTo>
                    <a:pt x="739" y="18"/>
                    <a:pt x="685" y="0"/>
                    <a:pt x="6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933;p77">
              <a:extLst>
                <a:ext uri="{FF2B5EF4-FFF2-40B4-BE49-F238E27FC236}">
                  <a16:creationId xmlns:a16="http://schemas.microsoft.com/office/drawing/2014/main" id="{01EDDFF2-1927-E8A6-BE6E-9BA6BDC1BFEA}"/>
                </a:ext>
              </a:extLst>
            </p:cNvPr>
            <p:cNvSpPr/>
            <p:nvPr/>
          </p:nvSpPr>
          <p:spPr>
            <a:xfrm>
              <a:off x="6357508" y="3358365"/>
              <a:ext cx="26865" cy="25912"/>
            </a:xfrm>
            <a:custGeom>
              <a:avLst/>
              <a:gdLst/>
              <a:ahLst/>
              <a:cxnLst/>
              <a:rect l="l" t="t" r="r" b="b"/>
              <a:pathLst>
                <a:path w="846" h="816" extrusionOk="0">
                  <a:moveTo>
                    <a:pt x="215" y="0"/>
                  </a:moveTo>
                  <a:cubicBezTo>
                    <a:pt x="161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792"/>
                    <a:pt x="584" y="816"/>
                    <a:pt x="644" y="816"/>
                  </a:cubicBezTo>
                  <a:cubicBezTo>
                    <a:pt x="703" y="816"/>
                    <a:pt x="739" y="792"/>
                    <a:pt x="786" y="756"/>
                  </a:cubicBezTo>
                  <a:cubicBezTo>
                    <a:pt x="846" y="685"/>
                    <a:pt x="846" y="566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934;p77">
              <a:extLst>
                <a:ext uri="{FF2B5EF4-FFF2-40B4-BE49-F238E27FC236}">
                  <a16:creationId xmlns:a16="http://schemas.microsoft.com/office/drawing/2014/main" id="{6C089B42-AF8D-48DA-5193-500281D92FC8}"/>
                </a:ext>
              </a:extLst>
            </p:cNvPr>
            <p:cNvSpPr/>
            <p:nvPr/>
          </p:nvSpPr>
          <p:spPr>
            <a:xfrm>
              <a:off x="6276596" y="3277453"/>
              <a:ext cx="26896" cy="25912"/>
            </a:xfrm>
            <a:custGeom>
              <a:avLst/>
              <a:gdLst/>
              <a:ahLst/>
              <a:cxnLst/>
              <a:rect l="l" t="t" r="r" b="b"/>
              <a:pathLst>
                <a:path w="847" h="816" extrusionOk="0">
                  <a:moveTo>
                    <a:pt x="219" y="0"/>
                  </a:moveTo>
                  <a:cubicBezTo>
                    <a:pt x="167" y="0"/>
                    <a:pt x="114" y="18"/>
                    <a:pt x="72" y="54"/>
                  </a:cubicBezTo>
                  <a:cubicBezTo>
                    <a:pt x="1" y="137"/>
                    <a:pt x="1" y="268"/>
                    <a:pt x="72" y="340"/>
                  </a:cubicBezTo>
                  <a:lnTo>
                    <a:pt x="489" y="756"/>
                  </a:lnTo>
                  <a:cubicBezTo>
                    <a:pt x="536" y="804"/>
                    <a:pt x="584" y="816"/>
                    <a:pt x="644" y="816"/>
                  </a:cubicBezTo>
                  <a:cubicBezTo>
                    <a:pt x="679" y="816"/>
                    <a:pt x="751" y="804"/>
                    <a:pt x="787" y="756"/>
                  </a:cubicBezTo>
                  <a:cubicBezTo>
                    <a:pt x="846" y="685"/>
                    <a:pt x="846" y="554"/>
                    <a:pt x="775" y="471"/>
                  </a:cubicBezTo>
                  <a:lnTo>
                    <a:pt x="358" y="54"/>
                  </a:lnTo>
                  <a:cubicBezTo>
                    <a:pt x="322" y="18"/>
                    <a:pt x="272" y="0"/>
                    <a:pt x="2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935;p77">
              <a:extLst>
                <a:ext uri="{FF2B5EF4-FFF2-40B4-BE49-F238E27FC236}">
                  <a16:creationId xmlns:a16="http://schemas.microsoft.com/office/drawing/2014/main" id="{489DB327-1625-5323-0FBD-9F5ACF4F8AAC}"/>
                </a:ext>
              </a:extLst>
            </p:cNvPr>
            <p:cNvSpPr/>
            <p:nvPr/>
          </p:nvSpPr>
          <p:spPr>
            <a:xfrm>
              <a:off x="6526508" y="3290314"/>
              <a:ext cx="21593" cy="19879"/>
            </a:xfrm>
            <a:custGeom>
              <a:avLst/>
              <a:gdLst/>
              <a:ahLst/>
              <a:cxnLst/>
              <a:rect l="l" t="t" r="r" b="b"/>
              <a:pathLst>
                <a:path w="680" h="626" extrusionOk="0">
                  <a:moveTo>
                    <a:pt x="446" y="0"/>
                  </a:moveTo>
                  <a:cubicBezTo>
                    <a:pt x="394" y="0"/>
                    <a:pt x="340" y="18"/>
                    <a:pt x="298" y="54"/>
                  </a:cubicBezTo>
                  <a:lnTo>
                    <a:pt x="84" y="280"/>
                  </a:lnTo>
                  <a:cubicBezTo>
                    <a:pt x="1" y="351"/>
                    <a:pt x="1" y="482"/>
                    <a:pt x="84" y="566"/>
                  </a:cubicBezTo>
                  <a:cubicBezTo>
                    <a:pt x="120" y="601"/>
                    <a:pt x="167" y="625"/>
                    <a:pt x="227" y="625"/>
                  </a:cubicBezTo>
                  <a:cubicBezTo>
                    <a:pt x="275" y="625"/>
                    <a:pt x="334" y="601"/>
                    <a:pt x="382" y="566"/>
                  </a:cubicBezTo>
                  <a:lnTo>
                    <a:pt x="596" y="340"/>
                  </a:lnTo>
                  <a:cubicBezTo>
                    <a:pt x="679" y="268"/>
                    <a:pt x="679" y="125"/>
                    <a:pt x="584" y="54"/>
                  </a:cubicBezTo>
                  <a:cubicBezTo>
                    <a:pt x="548" y="18"/>
                    <a:pt x="498" y="0"/>
                    <a:pt x="4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936;p77">
              <a:extLst>
                <a:ext uri="{FF2B5EF4-FFF2-40B4-BE49-F238E27FC236}">
                  <a16:creationId xmlns:a16="http://schemas.microsoft.com/office/drawing/2014/main" id="{80FD35B0-5F56-480F-4E03-85566539B60A}"/>
                </a:ext>
              </a:extLst>
            </p:cNvPr>
            <p:cNvSpPr/>
            <p:nvPr/>
          </p:nvSpPr>
          <p:spPr>
            <a:xfrm>
              <a:off x="6465253" y="3352299"/>
              <a:ext cx="20831" cy="19498"/>
            </a:xfrm>
            <a:custGeom>
              <a:avLst/>
              <a:gdLst/>
              <a:ahLst/>
              <a:cxnLst/>
              <a:rect l="l" t="t" r="r" b="b"/>
              <a:pathLst>
                <a:path w="656" h="614" extrusionOk="0">
                  <a:moveTo>
                    <a:pt x="437" y="1"/>
                  </a:moveTo>
                  <a:cubicBezTo>
                    <a:pt x="385" y="1"/>
                    <a:pt x="334" y="19"/>
                    <a:pt x="299" y="54"/>
                  </a:cubicBezTo>
                  <a:lnTo>
                    <a:pt x="72" y="281"/>
                  </a:lnTo>
                  <a:cubicBezTo>
                    <a:pt x="1" y="352"/>
                    <a:pt x="1" y="483"/>
                    <a:pt x="72" y="554"/>
                  </a:cubicBezTo>
                  <a:cubicBezTo>
                    <a:pt x="120" y="602"/>
                    <a:pt x="168" y="614"/>
                    <a:pt x="227" y="614"/>
                  </a:cubicBezTo>
                  <a:cubicBezTo>
                    <a:pt x="263" y="614"/>
                    <a:pt x="322" y="602"/>
                    <a:pt x="370" y="554"/>
                  </a:cubicBezTo>
                  <a:lnTo>
                    <a:pt x="596" y="340"/>
                  </a:lnTo>
                  <a:cubicBezTo>
                    <a:pt x="656" y="257"/>
                    <a:pt x="656" y="126"/>
                    <a:pt x="584" y="54"/>
                  </a:cubicBezTo>
                  <a:cubicBezTo>
                    <a:pt x="543" y="19"/>
                    <a:pt x="489" y="1"/>
                    <a:pt x="4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937;p77">
              <a:extLst>
                <a:ext uri="{FF2B5EF4-FFF2-40B4-BE49-F238E27FC236}">
                  <a16:creationId xmlns:a16="http://schemas.microsoft.com/office/drawing/2014/main" id="{B928D22F-969E-1F27-C235-99FF0500A6FC}"/>
                </a:ext>
              </a:extLst>
            </p:cNvPr>
            <p:cNvSpPr/>
            <p:nvPr/>
          </p:nvSpPr>
          <p:spPr>
            <a:xfrm>
              <a:off x="6526508" y="3352299"/>
              <a:ext cx="21593" cy="19498"/>
            </a:xfrm>
            <a:custGeom>
              <a:avLst/>
              <a:gdLst/>
              <a:ahLst/>
              <a:cxnLst/>
              <a:rect l="l" t="t" r="r" b="b"/>
              <a:pathLst>
                <a:path w="680" h="614" extrusionOk="0">
                  <a:moveTo>
                    <a:pt x="221" y="1"/>
                  </a:moveTo>
                  <a:cubicBezTo>
                    <a:pt x="170" y="1"/>
                    <a:pt x="120" y="19"/>
                    <a:pt x="84" y="54"/>
                  </a:cubicBezTo>
                  <a:cubicBezTo>
                    <a:pt x="1" y="126"/>
                    <a:pt x="1" y="257"/>
                    <a:pt x="84" y="340"/>
                  </a:cubicBezTo>
                  <a:lnTo>
                    <a:pt x="298" y="554"/>
                  </a:lnTo>
                  <a:cubicBezTo>
                    <a:pt x="346" y="602"/>
                    <a:pt x="394" y="614"/>
                    <a:pt x="453" y="614"/>
                  </a:cubicBezTo>
                  <a:cubicBezTo>
                    <a:pt x="501" y="614"/>
                    <a:pt x="560" y="602"/>
                    <a:pt x="596" y="554"/>
                  </a:cubicBezTo>
                  <a:cubicBezTo>
                    <a:pt x="679" y="483"/>
                    <a:pt x="679" y="352"/>
                    <a:pt x="584" y="281"/>
                  </a:cubicBezTo>
                  <a:lnTo>
                    <a:pt x="358" y="54"/>
                  </a:lnTo>
                  <a:cubicBezTo>
                    <a:pt x="322" y="19"/>
                    <a:pt x="272" y="1"/>
                    <a:pt x="2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938;p77">
              <a:extLst>
                <a:ext uri="{FF2B5EF4-FFF2-40B4-BE49-F238E27FC236}">
                  <a16:creationId xmlns:a16="http://schemas.microsoft.com/office/drawing/2014/main" id="{A36B9957-1F5B-F9F4-D258-FC5739BE4E03}"/>
                </a:ext>
              </a:extLst>
            </p:cNvPr>
            <p:cNvSpPr/>
            <p:nvPr/>
          </p:nvSpPr>
          <p:spPr>
            <a:xfrm>
              <a:off x="6465253" y="3290314"/>
              <a:ext cx="20831" cy="19879"/>
            </a:xfrm>
            <a:custGeom>
              <a:avLst/>
              <a:gdLst/>
              <a:ahLst/>
              <a:cxnLst/>
              <a:rect l="l" t="t" r="r" b="b"/>
              <a:pathLst>
                <a:path w="656" h="626" extrusionOk="0">
                  <a:moveTo>
                    <a:pt x="215" y="0"/>
                  </a:moveTo>
                  <a:cubicBezTo>
                    <a:pt x="162" y="0"/>
                    <a:pt x="108" y="18"/>
                    <a:pt x="72" y="54"/>
                  </a:cubicBezTo>
                  <a:cubicBezTo>
                    <a:pt x="1" y="125"/>
                    <a:pt x="1" y="268"/>
                    <a:pt x="72" y="340"/>
                  </a:cubicBezTo>
                  <a:lnTo>
                    <a:pt x="299" y="566"/>
                  </a:lnTo>
                  <a:cubicBezTo>
                    <a:pt x="346" y="601"/>
                    <a:pt x="382" y="625"/>
                    <a:pt x="441" y="625"/>
                  </a:cubicBezTo>
                  <a:cubicBezTo>
                    <a:pt x="489" y="625"/>
                    <a:pt x="549" y="601"/>
                    <a:pt x="596" y="566"/>
                  </a:cubicBezTo>
                  <a:cubicBezTo>
                    <a:pt x="656" y="482"/>
                    <a:pt x="656" y="351"/>
                    <a:pt x="584" y="280"/>
                  </a:cubicBezTo>
                  <a:lnTo>
                    <a:pt x="358" y="54"/>
                  </a:lnTo>
                  <a:cubicBezTo>
                    <a:pt x="322" y="18"/>
                    <a:pt x="269" y="0"/>
                    <a:pt x="2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939;p77">
              <a:extLst>
                <a:ext uri="{FF2B5EF4-FFF2-40B4-BE49-F238E27FC236}">
                  <a16:creationId xmlns:a16="http://schemas.microsoft.com/office/drawing/2014/main" id="{241AA89C-196A-5385-2F87-518B05C9BEFA}"/>
                </a:ext>
              </a:extLst>
            </p:cNvPr>
            <p:cNvSpPr/>
            <p:nvPr/>
          </p:nvSpPr>
          <p:spPr>
            <a:xfrm>
              <a:off x="6304573" y="3437180"/>
              <a:ext cx="119145" cy="13274"/>
            </a:xfrm>
            <a:custGeom>
              <a:avLst/>
              <a:gdLst/>
              <a:ahLst/>
              <a:cxnLst/>
              <a:rect l="l" t="t" r="r" b="b"/>
              <a:pathLst>
                <a:path w="3752" h="418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17"/>
                    <a:pt x="203" y="417"/>
                  </a:cubicBezTo>
                  <a:lnTo>
                    <a:pt x="3537" y="417"/>
                  </a:lnTo>
                  <a:cubicBezTo>
                    <a:pt x="3644" y="417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940;p77">
              <a:extLst>
                <a:ext uri="{FF2B5EF4-FFF2-40B4-BE49-F238E27FC236}">
                  <a16:creationId xmlns:a16="http://schemas.microsoft.com/office/drawing/2014/main" id="{58A2878E-9E66-B33D-BB86-0857D89F6858}"/>
                </a:ext>
              </a:extLst>
            </p:cNvPr>
            <p:cNvSpPr/>
            <p:nvPr/>
          </p:nvSpPr>
          <p:spPr>
            <a:xfrm>
              <a:off x="6304573" y="3500341"/>
              <a:ext cx="25372" cy="13242"/>
            </a:xfrm>
            <a:custGeom>
              <a:avLst/>
              <a:gdLst/>
              <a:ahLst/>
              <a:cxnLst/>
              <a:rect l="l" t="t" r="r" b="b"/>
              <a:pathLst>
                <a:path w="799" h="417" extrusionOk="0">
                  <a:moveTo>
                    <a:pt x="203" y="0"/>
                  </a:moveTo>
                  <a:cubicBezTo>
                    <a:pt x="108" y="0"/>
                    <a:pt x="1" y="95"/>
                    <a:pt x="1" y="214"/>
                  </a:cubicBezTo>
                  <a:cubicBezTo>
                    <a:pt x="1" y="333"/>
                    <a:pt x="84" y="417"/>
                    <a:pt x="203" y="417"/>
                  </a:cubicBezTo>
                  <a:lnTo>
                    <a:pt x="596" y="417"/>
                  </a:lnTo>
                  <a:cubicBezTo>
                    <a:pt x="703" y="417"/>
                    <a:pt x="798" y="333"/>
                    <a:pt x="798" y="214"/>
                  </a:cubicBezTo>
                  <a:cubicBezTo>
                    <a:pt x="798" y="95"/>
                    <a:pt x="715" y="0"/>
                    <a:pt x="5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941;p77">
              <a:extLst>
                <a:ext uri="{FF2B5EF4-FFF2-40B4-BE49-F238E27FC236}">
                  <a16:creationId xmlns:a16="http://schemas.microsoft.com/office/drawing/2014/main" id="{F47ADAF8-04C1-BA0D-4940-9A1E81DD1EA0}"/>
                </a:ext>
              </a:extLst>
            </p:cNvPr>
            <p:cNvSpPr/>
            <p:nvPr/>
          </p:nvSpPr>
          <p:spPr>
            <a:xfrm>
              <a:off x="6346934" y="3500341"/>
              <a:ext cx="76784" cy="13242"/>
            </a:xfrm>
            <a:custGeom>
              <a:avLst/>
              <a:gdLst/>
              <a:ahLst/>
              <a:cxnLst/>
              <a:rect l="l" t="t" r="r" b="b"/>
              <a:pathLst>
                <a:path w="2418" h="417" extrusionOk="0">
                  <a:moveTo>
                    <a:pt x="215" y="0"/>
                  </a:moveTo>
                  <a:cubicBezTo>
                    <a:pt x="107" y="0"/>
                    <a:pt x="0" y="95"/>
                    <a:pt x="0" y="214"/>
                  </a:cubicBezTo>
                  <a:cubicBezTo>
                    <a:pt x="0" y="333"/>
                    <a:pt x="96" y="417"/>
                    <a:pt x="215" y="417"/>
                  </a:cubicBezTo>
                  <a:lnTo>
                    <a:pt x="2203" y="417"/>
                  </a:lnTo>
                  <a:cubicBezTo>
                    <a:pt x="2310" y="417"/>
                    <a:pt x="2417" y="333"/>
                    <a:pt x="2417" y="214"/>
                  </a:cubicBezTo>
                  <a:cubicBezTo>
                    <a:pt x="2417" y="95"/>
                    <a:pt x="2310" y="0"/>
                    <a:pt x="22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942;p77">
              <a:extLst>
                <a:ext uri="{FF2B5EF4-FFF2-40B4-BE49-F238E27FC236}">
                  <a16:creationId xmlns:a16="http://schemas.microsoft.com/office/drawing/2014/main" id="{F47E7552-39D0-51A1-235F-6996932F2C6C}"/>
                </a:ext>
              </a:extLst>
            </p:cNvPr>
            <p:cNvSpPr/>
            <p:nvPr/>
          </p:nvSpPr>
          <p:spPr>
            <a:xfrm>
              <a:off x="6304573" y="3468935"/>
              <a:ext cx="119145" cy="12893"/>
            </a:xfrm>
            <a:custGeom>
              <a:avLst/>
              <a:gdLst/>
              <a:ahLst/>
              <a:cxnLst/>
              <a:rect l="l" t="t" r="r" b="b"/>
              <a:pathLst>
                <a:path w="3752" h="406" extrusionOk="0">
                  <a:moveTo>
                    <a:pt x="203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84" y="406"/>
                    <a:pt x="203" y="406"/>
                  </a:cubicBezTo>
                  <a:lnTo>
                    <a:pt x="3537" y="406"/>
                  </a:lnTo>
                  <a:cubicBezTo>
                    <a:pt x="3644" y="406"/>
                    <a:pt x="3751" y="322"/>
                    <a:pt x="3751" y="203"/>
                  </a:cubicBezTo>
                  <a:cubicBezTo>
                    <a:pt x="3751" y="84"/>
                    <a:pt x="3644" y="1"/>
                    <a:pt x="35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943;p77">
              <a:extLst>
                <a:ext uri="{FF2B5EF4-FFF2-40B4-BE49-F238E27FC236}">
                  <a16:creationId xmlns:a16="http://schemas.microsoft.com/office/drawing/2014/main" id="{23EC7D1C-A87B-A6A4-4C86-9BBA293AC5C5}"/>
                </a:ext>
              </a:extLst>
            </p:cNvPr>
            <p:cNvSpPr/>
            <p:nvPr/>
          </p:nvSpPr>
          <p:spPr>
            <a:xfrm>
              <a:off x="6228583" y="3237664"/>
              <a:ext cx="357688" cy="186338"/>
            </a:xfrm>
            <a:custGeom>
              <a:avLst/>
              <a:gdLst/>
              <a:ahLst/>
              <a:cxnLst/>
              <a:rect l="l" t="t" r="r" b="b"/>
              <a:pathLst>
                <a:path w="11264" h="5868" extrusionOk="0">
                  <a:moveTo>
                    <a:pt x="8752" y="1045"/>
                  </a:moveTo>
                  <a:cubicBezTo>
                    <a:pt x="9240" y="1045"/>
                    <a:pt x="9716" y="1224"/>
                    <a:pt x="10085" y="1593"/>
                  </a:cubicBezTo>
                  <a:cubicBezTo>
                    <a:pt x="10811" y="2331"/>
                    <a:pt x="10811" y="3545"/>
                    <a:pt x="10085" y="4272"/>
                  </a:cubicBezTo>
                  <a:cubicBezTo>
                    <a:pt x="9716" y="4641"/>
                    <a:pt x="9234" y="4825"/>
                    <a:pt x="8750" y="4825"/>
                  </a:cubicBezTo>
                  <a:cubicBezTo>
                    <a:pt x="8267" y="4825"/>
                    <a:pt x="7781" y="4641"/>
                    <a:pt x="7406" y="4272"/>
                  </a:cubicBezTo>
                  <a:cubicBezTo>
                    <a:pt x="6668" y="3522"/>
                    <a:pt x="6668" y="2331"/>
                    <a:pt x="7406" y="1593"/>
                  </a:cubicBezTo>
                  <a:cubicBezTo>
                    <a:pt x="7775" y="1224"/>
                    <a:pt x="8252" y="1045"/>
                    <a:pt x="8752" y="1045"/>
                  </a:cubicBezTo>
                  <a:close/>
                  <a:moveTo>
                    <a:pt x="3215" y="402"/>
                  </a:moveTo>
                  <a:cubicBezTo>
                    <a:pt x="3870" y="402"/>
                    <a:pt x="4501" y="652"/>
                    <a:pt x="5001" y="1140"/>
                  </a:cubicBezTo>
                  <a:cubicBezTo>
                    <a:pt x="5978" y="2140"/>
                    <a:pt x="5978" y="3736"/>
                    <a:pt x="5001" y="4712"/>
                  </a:cubicBezTo>
                  <a:cubicBezTo>
                    <a:pt x="4507" y="5206"/>
                    <a:pt x="3858" y="5453"/>
                    <a:pt x="3211" y="5453"/>
                  </a:cubicBezTo>
                  <a:cubicBezTo>
                    <a:pt x="2563" y="5453"/>
                    <a:pt x="1918" y="5206"/>
                    <a:pt x="1429" y="4712"/>
                  </a:cubicBezTo>
                  <a:cubicBezTo>
                    <a:pt x="441" y="3736"/>
                    <a:pt x="441" y="2128"/>
                    <a:pt x="1429" y="1140"/>
                  </a:cubicBezTo>
                  <a:cubicBezTo>
                    <a:pt x="1918" y="652"/>
                    <a:pt x="2560" y="402"/>
                    <a:pt x="3215" y="402"/>
                  </a:cubicBezTo>
                  <a:close/>
                  <a:moveTo>
                    <a:pt x="3209" y="0"/>
                  </a:moveTo>
                  <a:cubicBezTo>
                    <a:pt x="2462" y="0"/>
                    <a:pt x="1715" y="289"/>
                    <a:pt x="1144" y="866"/>
                  </a:cubicBezTo>
                  <a:cubicBezTo>
                    <a:pt x="1" y="2009"/>
                    <a:pt x="1" y="3855"/>
                    <a:pt x="1144" y="4998"/>
                  </a:cubicBezTo>
                  <a:cubicBezTo>
                    <a:pt x="1703" y="5569"/>
                    <a:pt x="2465" y="5867"/>
                    <a:pt x="3215" y="5867"/>
                  </a:cubicBezTo>
                  <a:cubicBezTo>
                    <a:pt x="3953" y="5867"/>
                    <a:pt x="4715" y="5581"/>
                    <a:pt x="5275" y="4998"/>
                  </a:cubicBezTo>
                  <a:cubicBezTo>
                    <a:pt x="5680" y="4593"/>
                    <a:pt x="5930" y="4117"/>
                    <a:pt x="6049" y="3617"/>
                  </a:cubicBezTo>
                  <a:lnTo>
                    <a:pt x="6561" y="3617"/>
                  </a:lnTo>
                  <a:cubicBezTo>
                    <a:pt x="6668" y="3962"/>
                    <a:pt x="6859" y="4284"/>
                    <a:pt x="7121" y="4557"/>
                  </a:cubicBezTo>
                  <a:cubicBezTo>
                    <a:pt x="7573" y="4998"/>
                    <a:pt x="8168" y="5224"/>
                    <a:pt x="8752" y="5224"/>
                  </a:cubicBezTo>
                  <a:cubicBezTo>
                    <a:pt x="9323" y="5224"/>
                    <a:pt x="9919" y="4998"/>
                    <a:pt x="10371" y="4557"/>
                  </a:cubicBezTo>
                  <a:cubicBezTo>
                    <a:pt x="11264" y="3664"/>
                    <a:pt x="11264" y="2200"/>
                    <a:pt x="10371" y="1307"/>
                  </a:cubicBezTo>
                  <a:cubicBezTo>
                    <a:pt x="9924" y="860"/>
                    <a:pt x="9335" y="637"/>
                    <a:pt x="8746" y="637"/>
                  </a:cubicBezTo>
                  <a:cubicBezTo>
                    <a:pt x="8156" y="637"/>
                    <a:pt x="7567" y="860"/>
                    <a:pt x="7121" y="1307"/>
                  </a:cubicBezTo>
                  <a:cubicBezTo>
                    <a:pt x="6609" y="1831"/>
                    <a:pt x="6394" y="2533"/>
                    <a:pt x="6466" y="3212"/>
                  </a:cubicBezTo>
                  <a:lnTo>
                    <a:pt x="6132" y="3212"/>
                  </a:lnTo>
                  <a:cubicBezTo>
                    <a:pt x="6204" y="2379"/>
                    <a:pt x="5930" y="1497"/>
                    <a:pt x="5275" y="866"/>
                  </a:cubicBezTo>
                  <a:cubicBezTo>
                    <a:pt x="4704" y="289"/>
                    <a:pt x="3956" y="0"/>
                    <a:pt x="32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944;p77">
              <a:extLst>
                <a:ext uri="{FF2B5EF4-FFF2-40B4-BE49-F238E27FC236}">
                  <a16:creationId xmlns:a16="http://schemas.microsoft.com/office/drawing/2014/main" id="{9BA0D19A-2A24-77BA-2C2C-8ED41F5B3076}"/>
                </a:ext>
              </a:extLst>
            </p:cNvPr>
            <p:cNvSpPr/>
            <p:nvPr/>
          </p:nvSpPr>
          <p:spPr>
            <a:xfrm>
              <a:off x="6295141" y="3295775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19" y="394"/>
                  </a:moveTo>
                  <a:cubicBezTo>
                    <a:pt x="1512" y="394"/>
                    <a:pt x="1834" y="703"/>
                    <a:pt x="1834" y="1108"/>
                  </a:cubicBezTo>
                  <a:cubicBezTo>
                    <a:pt x="1810" y="1501"/>
                    <a:pt x="1500" y="1822"/>
                    <a:pt x="1119" y="1822"/>
                  </a:cubicBezTo>
                  <a:cubicBezTo>
                    <a:pt x="726" y="1822"/>
                    <a:pt x="405" y="1501"/>
                    <a:pt x="405" y="1108"/>
                  </a:cubicBezTo>
                  <a:cubicBezTo>
                    <a:pt x="405" y="715"/>
                    <a:pt x="714" y="394"/>
                    <a:pt x="1119" y="394"/>
                  </a:cubicBezTo>
                  <a:close/>
                  <a:moveTo>
                    <a:pt x="1119" y="1"/>
                  </a:moveTo>
                  <a:cubicBezTo>
                    <a:pt x="500" y="1"/>
                    <a:pt x="0" y="501"/>
                    <a:pt x="0" y="1120"/>
                  </a:cubicBezTo>
                  <a:cubicBezTo>
                    <a:pt x="0" y="1727"/>
                    <a:pt x="500" y="2239"/>
                    <a:pt x="1119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489"/>
                    <a:pt x="1727" y="1"/>
                    <a:pt x="1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945;p77">
              <a:extLst>
                <a:ext uri="{FF2B5EF4-FFF2-40B4-BE49-F238E27FC236}">
                  <a16:creationId xmlns:a16="http://schemas.microsoft.com/office/drawing/2014/main" id="{5DD1D4D0-4D73-1811-F95B-6EA6D5852726}"/>
                </a:ext>
              </a:extLst>
            </p:cNvPr>
            <p:cNvSpPr/>
            <p:nvPr/>
          </p:nvSpPr>
          <p:spPr>
            <a:xfrm>
              <a:off x="6482273" y="3306763"/>
              <a:ext cx="48045" cy="48045"/>
            </a:xfrm>
            <a:custGeom>
              <a:avLst/>
              <a:gdLst/>
              <a:ahLst/>
              <a:cxnLst/>
              <a:rect l="l" t="t" r="r" b="b"/>
              <a:pathLst>
                <a:path w="1513" h="1513" extrusionOk="0">
                  <a:moveTo>
                    <a:pt x="763" y="405"/>
                  </a:moveTo>
                  <a:cubicBezTo>
                    <a:pt x="953" y="405"/>
                    <a:pt x="1120" y="560"/>
                    <a:pt x="1120" y="762"/>
                  </a:cubicBezTo>
                  <a:cubicBezTo>
                    <a:pt x="1120" y="965"/>
                    <a:pt x="953" y="1119"/>
                    <a:pt x="763" y="1119"/>
                  </a:cubicBezTo>
                  <a:cubicBezTo>
                    <a:pt x="560" y="1119"/>
                    <a:pt x="406" y="953"/>
                    <a:pt x="406" y="762"/>
                  </a:cubicBezTo>
                  <a:cubicBezTo>
                    <a:pt x="406" y="560"/>
                    <a:pt x="560" y="405"/>
                    <a:pt x="763" y="405"/>
                  </a:cubicBezTo>
                  <a:close/>
                  <a:moveTo>
                    <a:pt x="763" y="0"/>
                  </a:moveTo>
                  <a:cubicBezTo>
                    <a:pt x="346" y="0"/>
                    <a:pt x="1" y="345"/>
                    <a:pt x="1" y="762"/>
                  </a:cubicBezTo>
                  <a:cubicBezTo>
                    <a:pt x="1" y="1179"/>
                    <a:pt x="346" y="1512"/>
                    <a:pt x="763" y="1512"/>
                  </a:cubicBezTo>
                  <a:cubicBezTo>
                    <a:pt x="1179" y="1512"/>
                    <a:pt x="1513" y="1179"/>
                    <a:pt x="1513" y="762"/>
                  </a:cubicBezTo>
                  <a:cubicBezTo>
                    <a:pt x="1513" y="345"/>
                    <a:pt x="1179" y="0"/>
                    <a:pt x="7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946;p77">
              <a:extLst>
                <a:ext uri="{FF2B5EF4-FFF2-40B4-BE49-F238E27FC236}">
                  <a16:creationId xmlns:a16="http://schemas.microsoft.com/office/drawing/2014/main" id="{65F9DC2B-35D4-B976-2503-1B463C1D8969}"/>
                </a:ext>
              </a:extLst>
            </p:cNvPr>
            <p:cNvSpPr/>
            <p:nvPr/>
          </p:nvSpPr>
          <p:spPr>
            <a:xfrm>
              <a:off x="6456584" y="3437180"/>
              <a:ext cx="76784" cy="76403"/>
            </a:xfrm>
            <a:custGeom>
              <a:avLst/>
              <a:gdLst/>
              <a:ahLst/>
              <a:cxnLst/>
              <a:rect l="l" t="t" r="r" b="b"/>
              <a:pathLst>
                <a:path w="2418" h="2406" extrusionOk="0">
                  <a:moveTo>
                    <a:pt x="2012" y="406"/>
                  </a:moveTo>
                  <a:lnTo>
                    <a:pt x="2012" y="1989"/>
                  </a:lnTo>
                  <a:lnTo>
                    <a:pt x="417" y="1989"/>
                  </a:lnTo>
                  <a:lnTo>
                    <a:pt x="417" y="406"/>
                  </a:lnTo>
                  <a:close/>
                  <a:moveTo>
                    <a:pt x="298" y="1"/>
                  </a:moveTo>
                  <a:cubicBezTo>
                    <a:pt x="143" y="1"/>
                    <a:pt x="0" y="132"/>
                    <a:pt x="0" y="298"/>
                  </a:cubicBezTo>
                  <a:lnTo>
                    <a:pt x="0" y="2108"/>
                  </a:lnTo>
                  <a:cubicBezTo>
                    <a:pt x="0" y="2275"/>
                    <a:pt x="143" y="2406"/>
                    <a:pt x="298" y="2406"/>
                  </a:cubicBezTo>
                  <a:lnTo>
                    <a:pt x="2119" y="2406"/>
                  </a:lnTo>
                  <a:cubicBezTo>
                    <a:pt x="2286" y="2406"/>
                    <a:pt x="2417" y="2275"/>
                    <a:pt x="2417" y="2108"/>
                  </a:cubicBezTo>
                  <a:lnTo>
                    <a:pt x="2417" y="298"/>
                  </a:lnTo>
                  <a:cubicBezTo>
                    <a:pt x="2417" y="120"/>
                    <a:pt x="2286" y="1"/>
                    <a:pt x="21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947;p77">
              <a:extLst>
                <a:ext uri="{FF2B5EF4-FFF2-40B4-BE49-F238E27FC236}">
                  <a16:creationId xmlns:a16="http://schemas.microsoft.com/office/drawing/2014/main" id="{5C768820-A34A-1E1E-AD16-FC1B29FAD078}"/>
                </a:ext>
              </a:extLst>
            </p:cNvPr>
            <p:cNvSpPr/>
            <p:nvPr/>
          </p:nvSpPr>
          <p:spPr>
            <a:xfrm>
              <a:off x="6268658" y="3367351"/>
              <a:ext cx="406464" cy="174208"/>
            </a:xfrm>
            <a:custGeom>
              <a:avLst/>
              <a:gdLst/>
              <a:ahLst/>
              <a:cxnLst/>
              <a:rect l="l" t="t" r="r" b="b"/>
              <a:pathLst>
                <a:path w="12800" h="5486" extrusionOk="0">
                  <a:moveTo>
                    <a:pt x="10419" y="1616"/>
                  </a:moveTo>
                  <a:lnTo>
                    <a:pt x="10419" y="3009"/>
                  </a:lnTo>
                  <a:lnTo>
                    <a:pt x="9573" y="3009"/>
                  </a:lnTo>
                  <a:lnTo>
                    <a:pt x="9573" y="1616"/>
                  </a:lnTo>
                  <a:close/>
                  <a:moveTo>
                    <a:pt x="12395" y="402"/>
                  </a:moveTo>
                  <a:lnTo>
                    <a:pt x="12395" y="414"/>
                  </a:lnTo>
                  <a:lnTo>
                    <a:pt x="12395" y="4224"/>
                  </a:lnTo>
                  <a:lnTo>
                    <a:pt x="12383" y="4236"/>
                  </a:lnTo>
                  <a:lnTo>
                    <a:pt x="10835" y="3807"/>
                  </a:lnTo>
                  <a:lnTo>
                    <a:pt x="10823" y="3795"/>
                  </a:lnTo>
                  <a:lnTo>
                    <a:pt x="10823" y="3224"/>
                  </a:lnTo>
                  <a:lnTo>
                    <a:pt x="10823" y="1414"/>
                  </a:lnTo>
                  <a:lnTo>
                    <a:pt x="10823" y="842"/>
                  </a:lnTo>
                  <a:cubicBezTo>
                    <a:pt x="10823" y="842"/>
                    <a:pt x="10823" y="831"/>
                    <a:pt x="10835" y="831"/>
                  </a:cubicBezTo>
                  <a:lnTo>
                    <a:pt x="12383" y="402"/>
                  </a:lnTo>
                  <a:close/>
                  <a:moveTo>
                    <a:pt x="12362" y="0"/>
                  </a:moveTo>
                  <a:cubicBezTo>
                    <a:pt x="12330" y="0"/>
                    <a:pt x="12297" y="3"/>
                    <a:pt x="12264" y="9"/>
                  </a:cubicBezTo>
                  <a:lnTo>
                    <a:pt x="10716" y="438"/>
                  </a:lnTo>
                  <a:cubicBezTo>
                    <a:pt x="10538" y="485"/>
                    <a:pt x="10407" y="664"/>
                    <a:pt x="10407" y="842"/>
                  </a:cubicBezTo>
                  <a:lnTo>
                    <a:pt x="10407" y="1212"/>
                  </a:lnTo>
                  <a:lnTo>
                    <a:pt x="9549" y="1212"/>
                  </a:lnTo>
                  <a:lnTo>
                    <a:pt x="9549" y="914"/>
                  </a:lnTo>
                  <a:cubicBezTo>
                    <a:pt x="9549" y="819"/>
                    <a:pt x="9466" y="711"/>
                    <a:pt x="9347" y="711"/>
                  </a:cubicBezTo>
                  <a:cubicBezTo>
                    <a:pt x="9228" y="711"/>
                    <a:pt x="9133" y="795"/>
                    <a:pt x="9133" y="914"/>
                  </a:cubicBezTo>
                  <a:lnTo>
                    <a:pt x="9133" y="1414"/>
                  </a:lnTo>
                  <a:lnTo>
                    <a:pt x="9133" y="3224"/>
                  </a:lnTo>
                  <a:lnTo>
                    <a:pt x="9133" y="4986"/>
                  </a:lnTo>
                  <a:cubicBezTo>
                    <a:pt x="9133" y="5045"/>
                    <a:pt x="9085" y="5081"/>
                    <a:pt x="9026" y="5081"/>
                  </a:cubicBezTo>
                  <a:lnTo>
                    <a:pt x="513" y="5081"/>
                  </a:lnTo>
                  <a:cubicBezTo>
                    <a:pt x="453" y="5081"/>
                    <a:pt x="417" y="5045"/>
                    <a:pt x="417" y="4986"/>
                  </a:cubicBezTo>
                  <a:lnTo>
                    <a:pt x="417" y="1854"/>
                  </a:lnTo>
                  <a:cubicBezTo>
                    <a:pt x="417" y="1747"/>
                    <a:pt x="322" y="1652"/>
                    <a:pt x="203" y="1652"/>
                  </a:cubicBezTo>
                  <a:cubicBezTo>
                    <a:pt x="84" y="1652"/>
                    <a:pt x="1" y="1735"/>
                    <a:pt x="1" y="1854"/>
                  </a:cubicBezTo>
                  <a:lnTo>
                    <a:pt x="1" y="4986"/>
                  </a:lnTo>
                  <a:cubicBezTo>
                    <a:pt x="1" y="5260"/>
                    <a:pt x="215" y="5486"/>
                    <a:pt x="501" y="5486"/>
                  </a:cubicBezTo>
                  <a:lnTo>
                    <a:pt x="9014" y="5486"/>
                  </a:lnTo>
                  <a:cubicBezTo>
                    <a:pt x="9299" y="5486"/>
                    <a:pt x="9526" y="5260"/>
                    <a:pt x="9526" y="4986"/>
                  </a:cubicBezTo>
                  <a:lnTo>
                    <a:pt x="9526" y="3414"/>
                  </a:lnTo>
                  <a:lnTo>
                    <a:pt x="10371" y="3414"/>
                  </a:lnTo>
                  <a:lnTo>
                    <a:pt x="10371" y="3795"/>
                  </a:lnTo>
                  <a:cubicBezTo>
                    <a:pt x="10371" y="3986"/>
                    <a:pt x="10502" y="4152"/>
                    <a:pt x="10681" y="4188"/>
                  </a:cubicBezTo>
                  <a:lnTo>
                    <a:pt x="12228" y="4629"/>
                  </a:lnTo>
                  <a:cubicBezTo>
                    <a:pt x="12264" y="4641"/>
                    <a:pt x="12300" y="4641"/>
                    <a:pt x="12347" y="4641"/>
                  </a:cubicBezTo>
                  <a:cubicBezTo>
                    <a:pt x="12443" y="4641"/>
                    <a:pt x="12526" y="4605"/>
                    <a:pt x="12597" y="4545"/>
                  </a:cubicBezTo>
                  <a:cubicBezTo>
                    <a:pt x="12705" y="4474"/>
                    <a:pt x="12764" y="4343"/>
                    <a:pt x="12764" y="4224"/>
                  </a:cubicBezTo>
                  <a:lnTo>
                    <a:pt x="12764" y="426"/>
                  </a:lnTo>
                  <a:cubicBezTo>
                    <a:pt x="12800" y="283"/>
                    <a:pt x="12740" y="164"/>
                    <a:pt x="12633" y="80"/>
                  </a:cubicBezTo>
                  <a:cubicBezTo>
                    <a:pt x="12553" y="27"/>
                    <a:pt x="12459" y="0"/>
                    <a:pt x="123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A79B1796-1D65-B202-7383-D3E7873D8B36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7" grpId="0" build="p"/>
      <p:bldP spid="1328" grpId="0" build="p"/>
      <p:bldP spid="1329" grpId="0" build="p"/>
      <p:bldP spid="1330" grpId="0" build="p"/>
      <p:bldP spid="1331" grpId="0" build="p"/>
      <p:bldP spid="133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capture d’écran, Logiciel de graphisme, Logiciel multimédia, logiciel&#10;&#10;Description générée automatiquement">
            <a:extLst>
              <a:ext uri="{FF2B5EF4-FFF2-40B4-BE49-F238E27FC236}">
                <a16:creationId xmlns:a16="http://schemas.microsoft.com/office/drawing/2014/main" id="{B10238CD-0AAA-239B-C020-16F0FD50D3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" r="15541" b="8634"/>
          <a:stretch/>
        </p:blipFill>
        <p:spPr>
          <a:xfrm>
            <a:off x="1443678" y="861060"/>
            <a:ext cx="6256643" cy="3421380"/>
          </a:xfrm>
          <a:prstGeom prst="rect">
            <a:avLst/>
          </a:prstGeom>
          <a:ln w="28575">
            <a:solidFill>
              <a:schemeClr val="bg2"/>
            </a:solidFill>
          </a:ln>
        </p:spPr>
      </p:pic>
      <p:sp>
        <p:nvSpPr>
          <p:cNvPr id="3" name="Google Shape;1251;p35">
            <a:extLst>
              <a:ext uri="{FF2B5EF4-FFF2-40B4-BE49-F238E27FC236}">
                <a16:creationId xmlns:a16="http://schemas.microsoft.com/office/drawing/2014/main" id="{AF83121A-17BD-C8EC-81D4-55B966B61588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E497465-E106-F450-08B6-79160E8EC0F9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0066864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DIFFICULTÉS</a:t>
            </a:r>
            <a:endParaRPr dirty="0"/>
          </a:p>
        </p:txBody>
      </p:sp>
      <p:sp>
        <p:nvSpPr>
          <p:cNvPr id="1446" name="Google Shape;1446;p43"/>
          <p:cNvSpPr txBox="1">
            <a:spLocks noGrp="1"/>
          </p:cNvSpPr>
          <p:nvPr>
            <p:ph type="subTitle" idx="1"/>
          </p:nvPr>
        </p:nvSpPr>
        <p:spPr>
          <a:xfrm>
            <a:off x="5055188" y="3185018"/>
            <a:ext cx="2505600" cy="11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Apprentissage </a:t>
            </a:r>
            <a:r>
              <a:rPr lang="fr-FR" dirty="0"/>
              <a:t>extrêmement</a:t>
            </a:r>
            <a:r>
              <a:rPr lang="en" dirty="0"/>
              <a:t> lent</a:t>
            </a:r>
            <a:endParaRPr dirty="0"/>
          </a:p>
        </p:txBody>
      </p:sp>
      <p:sp>
        <p:nvSpPr>
          <p:cNvPr id="1447" name="Google Shape;1447;p43"/>
          <p:cNvSpPr txBox="1">
            <a:spLocks noGrp="1"/>
          </p:cNvSpPr>
          <p:nvPr>
            <p:ph type="subTitle" idx="2"/>
          </p:nvPr>
        </p:nvSpPr>
        <p:spPr>
          <a:xfrm>
            <a:off x="1583213" y="3184997"/>
            <a:ext cx="25056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Grosse puissance de calcul nécessaire pour faire fonctionner ce simulateur</a:t>
            </a:r>
            <a:endParaRPr dirty="0"/>
          </a:p>
        </p:txBody>
      </p:sp>
      <p:sp>
        <p:nvSpPr>
          <p:cNvPr id="1448" name="Google Shape;1448;p43"/>
          <p:cNvSpPr txBox="1">
            <a:spLocks noGrp="1"/>
          </p:cNvSpPr>
          <p:nvPr>
            <p:ph type="subTitle" idx="3"/>
          </p:nvPr>
        </p:nvSpPr>
        <p:spPr>
          <a:xfrm>
            <a:off x="5055188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TEMPS</a:t>
            </a:r>
            <a:endParaRPr dirty="0"/>
          </a:p>
        </p:txBody>
      </p:sp>
      <p:sp>
        <p:nvSpPr>
          <p:cNvPr id="1449" name="Google Shape;1449;p43"/>
          <p:cNvSpPr txBox="1">
            <a:spLocks noGrp="1"/>
          </p:cNvSpPr>
          <p:nvPr>
            <p:ph type="subTitle" idx="4"/>
          </p:nvPr>
        </p:nvSpPr>
        <p:spPr>
          <a:xfrm>
            <a:off x="1583213" y="2727841"/>
            <a:ext cx="2505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CALCUL</a:t>
            </a:r>
            <a:endParaRPr dirty="0"/>
          </a:p>
        </p:txBody>
      </p:sp>
      <p:sp>
        <p:nvSpPr>
          <p:cNvPr id="1450" name="Google Shape;1450;p43"/>
          <p:cNvSpPr/>
          <p:nvPr/>
        </p:nvSpPr>
        <p:spPr>
          <a:xfrm rot="5400000">
            <a:off x="2357950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43"/>
          <p:cNvSpPr/>
          <p:nvPr/>
        </p:nvSpPr>
        <p:spPr>
          <a:xfrm rot="5400000">
            <a:off x="5829938" y="1679967"/>
            <a:ext cx="956100" cy="82860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733C9B">
              <a:alpha val="330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2" name="Google Shape;1452;p43"/>
          <p:cNvGrpSpPr/>
          <p:nvPr/>
        </p:nvGrpSpPr>
        <p:grpSpPr>
          <a:xfrm>
            <a:off x="7123225" y="1144988"/>
            <a:ext cx="76825" cy="76800"/>
            <a:chOff x="3104875" y="1099400"/>
            <a:chExt cx="76825" cy="76800"/>
          </a:xfrm>
        </p:grpSpPr>
        <p:sp>
          <p:nvSpPr>
            <p:cNvPr id="1453" name="Google Shape;1453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5" name="Google Shape;1455;p43"/>
          <p:cNvGrpSpPr/>
          <p:nvPr/>
        </p:nvGrpSpPr>
        <p:grpSpPr>
          <a:xfrm>
            <a:off x="1062850" y="3623963"/>
            <a:ext cx="76825" cy="76800"/>
            <a:chOff x="3104875" y="1099400"/>
            <a:chExt cx="76825" cy="76800"/>
          </a:xfrm>
        </p:grpSpPr>
        <p:sp>
          <p:nvSpPr>
            <p:cNvPr id="1456" name="Google Shape;1456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8" name="Google Shape;1458;p43"/>
          <p:cNvGrpSpPr/>
          <p:nvPr/>
        </p:nvGrpSpPr>
        <p:grpSpPr>
          <a:xfrm>
            <a:off x="1506350" y="1719463"/>
            <a:ext cx="76825" cy="76800"/>
            <a:chOff x="3104875" y="1099400"/>
            <a:chExt cx="76825" cy="76800"/>
          </a:xfrm>
        </p:grpSpPr>
        <p:sp>
          <p:nvSpPr>
            <p:cNvPr id="1459" name="Google Shape;1459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3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61" name="Google Shape;1461;p43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 rot="-5710310">
            <a:off x="7371788" y="1756612"/>
            <a:ext cx="1552574" cy="139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3"/>
          <p:cNvPicPr preferRelativeResize="0"/>
          <p:nvPr/>
        </p:nvPicPr>
        <p:blipFill rotWithShape="1">
          <a:blip r:embed="rId4">
            <a:alphaModFix/>
          </a:blip>
          <a:srcRect l="22009" r="18455"/>
          <a:stretch/>
        </p:blipFill>
        <p:spPr>
          <a:xfrm rot="-8473750">
            <a:off x="511779" y="2063733"/>
            <a:ext cx="903665" cy="8538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3" name="Google Shape;1463;p43"/>
          <p:cNvGrpSpPr/>
          <p:nvPr/>
        </p:nvGrpSpPr>
        <p:grpSpPr>
          <a:xfrm>
            <a:off x="2608817" y="1825918"/>
            <a:ext cx="454355" cy="536704"/>
            <a:chOff x="4745408" y="4001992"/>
            <a:chExt cx="509652" cy="602023"/>
          </a:xfrm>
        </p:grpSpPr>
        <p:sp>
          <p:nvSpPr>
            <p:cNvPr id="1464" name="Google Shape;1464;p43"/>
            <p:cNvSpPr/>
            <p:nvPr/>
          </p:nvSpPr>
          <p:spPr>
            <a:xfrm>
              <a:off x="4745408" y="4001992"/>
              <a:ext cx="509652" cy="602023"/>
            </a:xfrm>
            <a:custGeom>
              <a:avLst/>
              <a:gdLst/>
              <a:ahLst/>
              <a:cxnLst/>
              <a:rect l="l" t="t" r="r" b="b"/>
              <a:pathLst>
                <a:path w="15366" h="18151" extrusionOk="0">
                  <a:moveTo>
                    <a:pt x="7621" y="3566"/>
                  </a:moveTo>
                  <a:cubicBezTo>
                    <a:pt x="8283" y="3566"/>
                    <a:pt x="8831" y="4057"/>
                    <a:pt x="8920" y="4696"/>
                  </a:cubicBezTo>
                  <a:lnTo>
                    <a:pt x="6321" y="4696"/>
                  </a:lnTo>
                  <a:cubicBezTo>
                    <a:pt x="6409" y="4058"/>
                    <a:pt x="6958" y="3566"/>
                    <a:pt x="7621" y="3566"/>
                  </a:cubicBezTo>
                  <a:close/>
                  <a:moveTo>
                    <a:pt x="10155" y="5228"/>
                  </a:moveTo>
                  <a:cubicBezTo>
                    <a:pt x="10236" y="5228"/>
                    <a:pt x="10304" y="5296"/>
                    <a:pt x="10304" y="5377"/>
                  </a:cubicBezTo>
                  <a:lnTo>
                    <a:pt x="10304" y="6649"/>
                  </a:lnTo>
                  <a:lnTo>
                    <a:pt x="532" y="6649"/>
                  </a:lnTo>
                  <a:lnTo>
                    <a:pt x="532" y="5377"/>
                  </a:lnTo>
                  <a:cubicBezTo>
                    <a:pt x="532" y="5296"/>
                    <a:pt x="600" y="5228"/>
                    <a:pt x="681" y="5228"/>
                  </a:cubicBezTo>
                  <a:close/>
                  <a:moveTo>
                    <a:pt x="10304" y="7181"/>
                  </a:moveTo>
                  <a:lnTo>
                    <a:pt x="10304" y="17619"/>
                  </a:lnTo>
                  <a:lnTo>
                    <a:pt x="532" y="17619"/>
                  </a:lnTo>
                  <a:lnTo>
                    <a:pt x="532" y="7181"/>
                  </a:lnTo>
                  <a:close/>
                  <a:moveTo>
                    <a:pt x="5211" y="1"/>
                  </a:moveTo>
                  <a:cubicBezTo>
                    <a:pt x="4835" y="1"/>
                    <a:pt x="4529" y="307"/>
                    <a:pt x="4529" y="683"/>
                  </a:cubicBezTo>
                  <a:lnTo>
                    <a:pt x="4529" y="4696"/>
                  </a:lnTo>
                  <a:lnTo>
                    <a:pt x="682" y="4696"/>
                  </a:lnTo>
                  <a:cubicBezTo>
                    <a:pt x="306" y="4696"/>
                    <a:pt x="0" y="5002"/>
                    <a:pt x="0" y="5377"/>
                  </a:cubicBezTo>
                  <a:lnTo>
                    <a:pt x="0" y="17707"/>
                  </a:lnTo>
                  <a:cubicBezTo>
                    <a:pt x="0" y="17951"/>
                    <a:pt x="198" y="18151"/>
                    <a:pt x="443" y="18151"/>
                  </a:cubicBezTo>
                  <a:lnTo>
                    <a:pt x="10394" y="18151"/>
                  </a:lnTo>
                  <a:cubicBezTo>
                    <a:pt x="10638" y="18151"/>
                    <a:pt x="10836" y="17951"/>
                    <a:pt x="10836" y="17707"/>
                  </a:cubicBezTo>
                  <a:lnTo>
                    <a:pt x="10836" y="13455"/>
                  </a:lnTo>
                  <a:lnTo>
                    <a:pt x="14923" y="13455"/>
                  </a:lnTo>
                  <a:cubicBezTo>
                    <a:pt x="15167" y="13455"/>
                    <a:pt x="15365" y="13256"/>
                    <a:pt x="15365" y="13012"/>
                  </a:cubicBezTo>
                  <a:lnTo>
                    <a:pt x="15365" y="9075"/>
                  </a:lnTo>
                  <a:cubicBezTo>
                    <a:pt x="15365" y="8928"/>
                    <a:pt x="15246" y="8809"/>
                    <a:pt x="15099" y="8809"/>
                  </a:cubicBezTo>
                  <a:cubicBezTo>
                    <a:pt x="14952" y="8809"/>
                    <a:pt x="14833" y="8928"/>
                    <a:pt x="14833" y="9075"/>
                  </a:cubicBezTo>
                  <a:lnTo>
                    <a:pt x="14833" y="12923"/>
                  </a:lnTo>
                  <a:lnTo>
                    <a:pt x="10836" y="12923"/>
                  </a:lnTo>
                  <a:lnTo>
                    <a:pt x="10836" y="11289"/>
                  </a:lnTo>
                  <a:lnTo>
                    <a:pt x="14102" y="11289"/>
                  </a:lnTo>
                  <a:cubicBezTo>
                    <a:pt x="14249" y="11289"/>
                    <a:pt x="14368" y="11169"/>
                    <a:pt x="14368" y="11023"/>
                  </a:cubicBezTo>
                  <a:cubicBezTo>
                    <a:pt x="14368" y="10876"/>
                    <a:pt x="14249" y="10757"/>
                    <a:pt x="14102" y="10757"/>
                  </a:cubicBezTo>
                  <a:lnTo>
                    <a:pt x="10836" y="10757"/>
                  </a:lnTo>
                  <a:lnTo>
                    <a:pt x="10836" y="10476"/>
                  </a:lnTo>
                  <a:lnTo>
                    <a:pt x="14102" y="10476"/>
                  </a:lnTo>
                  <a:cubicBezTo>
                    <a:pt x="14249" y="10476"/>
                    <a:pt x="14368" y="10357"/>
                    <a:pt x="14368" y="10210"/>
                  </a:cubicBezTo>
                  <a:cubicBezTo>
                    <a:pt x="14368" y="10063"/>
                    <a:pt x="14249" y="9944"/>
                    <a:pt x="14102" y="9944"/>
                  </a:cubicBezTo>
                  <a:lnTo>
                    <a:pt x="10836" y="9944"/>
                  </a:lnTo>
                  <a:lnTo>
                    <a:pt x="10836" y="9377"/>
                  </a:lnTo>
                  <a:lnTo>
                    <a:pt x="14102" y="9377"/>
                  </a:lnTo>
                  <a:cubicBezTo>
                    <a:pt x="14249" y="9377"/>
                    <a:pt x="14368" y="9258"/>
                    <a:pt x="14368" y="9111"/>
                  </a:cubicBezTo>
                  <a:cubicBezTo>
                    <a:pt x="14368" y="8964"/>
                    <a:pt x="14249" y="8845"/>
                    <a:pt x="14102" y="8845"/>
                  </a:cubicBezTo>
                  <a:lnTo>
                    <a:pt x="13818" y="8845"/>
                  </a:lnTo>
                  <a:lnTo>
                    <a:pt x="13818" y="6952"/>
                  </a:lnTo>
                  <a:cubicBezTo>
                    <a:pt x="13818" y="6805"/>
                    <a:pt x="13699" y="6687"/>
                    <a:pt x="13552" y="6687"/>
                  </a:cubicBezTo>
                  <a:cubicBezTo>
                    <a:pt x="13405" y="6687"/>
                    <a:pt x="13286" y="6805"/>
                    <a:pt x="13286" y="6952"/>
                  </a:cubicBezTo>
                  <a:lnTo>
                    <a:pt x="13286" y="8845"/>
                  </a:lnTo>
                  <a:lnTo>
                    <a:pt x="12862" y="8845"/>
                  </a:lnTo>
                  <a:lnTo>
                    <a:pt x="12862" y="7770"/>
                  </a:lnTo>
                  <a:cubicBezTo>
                    <a:pt x="12862" y="7623"/>
                    <a:pt x="12743" y="7504"/>
                    <a:pt x="12596" y="7504"/>
                  </a:cubicBezTo>
                  <a:cubicBezTo>
                    <a:pt x="12449" y="7504"/>
                    <a:pt x="12331" y="7623"/>
                    <a:pt x="12331" y="7770"/>
                  </a:cubicBezTo>
                  <a:lnTo>
                    <a:pt x="12331" y="8845"/>
                  </a:lnTo>
                  <a:lnTo>
                    <a:pt x="11875" y="8845"/>
                  </a:lnTo>
                  <a:lnTo>
                    <a:pt x="11875" y="6036"/>
                  </a:lnTo>
                  <a:cubicBezTo>
                    <a:pt x="11875" y="5889"/>
                    <a:pt x="11756" y="5770"/>
                    <a:pt x="11609" y="5770"/>
                  </a:cubicBezTo>
                  <a:cubicBezTo>
                    <a:pt x="11463" y="5770"/>
                    <a:pt x="11343" y="5889"/>
                    <a:pt x="11343" y="6036"/>
                  </a:cubicBezTo>
                  <a:lnTo>
                    <a:pt x="11343" y="8845"/>
                  </a:lnTo>
                  <a:lnTo>
                    <a:pt x="10836" y="8845"/>
                  </a:lnTo>
                  <a:lnTo>
                    <a:pt x="10836" y="5378"/>
                  </a:lnTo>
                  <a:cubicBezTo>
                    <a:pt x="10836" y="5002"/>
                    <a:pt x="10531" y="4696"/>
                    <a:pt x="10156" y="4696"/>
                  </a:cubicBezTo>
                  <a:lnTo>
                    <a:pt x="9456" y="4696"/>
                  </a:lnTo>
                  <a:cubicBezTo>
                    <a:pt x="9364" y="3765"/>
                    <a:pt x="8576" y="3034"/>
                    <a:pt x="7621" y="3034"/>
                  </a:cubicBezTo>
                  <a:cubicBezTo>
                    <a:pt x="6665" y="3034"/>
                    <a:pt x="5877" y="3765"/>
                    <a:pt x="5785" y="4696"/>
                  </a:cubicBezTo>
                  <a:lnTo>
                    <a:pt x="5061" y="4696"/>
                  </a:lnTo>
                  <a:lnTo>
                    <a:pt x="5061" y="2486"/>
                  </a:lnTo>
                  <a:lnTo>
                    <a:pt x="7187" y="2486"/>
                  </a:lnTo>
                  <a:cubicBezTo>
                    <a:pt x="7333" y="2486"/>
                    <a:pt x="7452" y="2366"/>
                    <a:pt x="7452" y="2220"/>
                  </a:cubicBezTo>
                  <a:cubicBezTo>
                    <a:pt x="7452" y="2073"/>
                    <a:pt x="7333" y="1954"/>
                    <a:pt x="7187" y="1954"/>
                  </a:cubicBezTo>
                  <a:lnTo>
                    <a:pt x="5061" y="1954"/>
                  </a:lnTo>
                  <a:lnTo>
                    <a:pt x="5061" y="683"/>
                  </a:lnTo>
                  <a:cubicBezTo>
                    <a:pt x="5061" y="601"/>
                    <a:pt x="5130" y="533"/>
                    <a:pt x="5211" y="533"/>
                  </a:cubicBezTo>
                  <a:lnTo>
                    <a:pt x="14685" y="533"/>
                  </a:lnTo>
                  <a:cubicBezTo>
                    <a:pt x="14766" y="533"/>
                    <a:pt x="14834" y="601"/>
                    <a:pt x="14834" y="683"/>
                  </a:cubicBezTo>
                  <a:lnTo>
                    <a:pt x="14834" y="1954"/>
                  </a:lnTo>
                  <a:lnTo>
                    <a:pt x="8746" y="1954"/>
                  </a:lnTo>
                  <a:cubicBezTo>
                    <a:pt x="8599" y="1954"/>
                    <a:pt x="8480" y="2073"/>
                    <a:pt x="8480" y="2220"/>
                  </a:cubicBezTo>
                  <a:cubicBezTo>
                    <a:pt x="8480" y="2366"/>
                    <a:pt x="8599" y="2486"/>
                    <a:pt x="8746" y="2486"/>
                  </a:cubicBezTo>
                  <a:lnTo>
                    <a:pt x="14833" y="2486"/>
                  </a:lnTo>
                  <a:lnTo>
                    <a:pt x="14833" y="7728"/>
                  </a:lnTo>
                  <a:cubicBezTo>
                    <a:pt x="14833" y="7876"/>
                    <a:pt x="14952" y="7994"/>
                    <a:pt x="15099" y="7994"/>
                  </a:cubicBezTo>
                  <a:cubicBezTo>
                    <a:pt x="15246" y="7994"/>
                    <a:pt x="15365" y="7876"/>
                    <a:pt x="15365" y="7728"/>
                  </a:cubicBezTo>
                  <a:lnTo>
                    <a:pt x="15365" y="683"/>
                  </a:lnTo>
                  <a:cubicBezTo>
                    <a:pt x="15365" y="307"/>
                    <a:pt x="15059" y="1"/>
                    <a:pt x="14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3"/>
            <p:cNvSpPr/>
            <p:nvPr/>
          </p:nvSpPr>
          <p:spPr>
            <a:xfrm>
              <a:off x="514454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6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4" y="455"/>
                  </a:cubicBezTo>
                  <a:cubicBezTo>
                    <a:pt x="505" y="404"/>
                    <a:pt x="532" y="336"/>
                    <a:pt x="532" y="266"/>
                  </a:cubicBezTo>
                  <a:cubicBezTo>
                    <a:pt x="532" y="196"/>
                    <a:pt x="505" y="128"/>
                    <a:pt x="454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3"/>
            <p:cNvSpPr/>
            <p:nvPr/>
          </p:nvSpPr>
          <p:spPr>
            <a:xfrm>
              <a:off x="5175126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6" y="532"/>
                    <a:pt x="405" y="504"/>
                    <a:pt x="454" y="455"/>
                  </a:cubicBezTo>
                  <a:cubicBezTo>
                    <a:pt x="504" y="404"/>
                    <a:pt x="532" y="335"/>
                    <a:pt x="532" y="266"/>
                  </a:cubicBezTo>
                  <a:cubicBezTo>
                    <a:pt x="532" y="197"/>
                    <a:pt x="504" y="128"/>
                    <a:pt x="454" y="79"/>
                  </a:cubicBezTo>
                  <a:cubicBezTo>
                    <a:pt x="405" y="28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3"/>
            <p:cNvSpPr/>
            <p:nvPr/>
          </p:nvSpPr>
          <p:spPr>
            <a:xfrm>
              <a:off x="5205674" y="4033700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6" y="1"/>
                  </a:moveTo>
                  <a:cubicBezTo>
                    <a:pt x="197" y="1"/>
                    <a:pt x="128" y="28"/>
                    <a:pt x="79" y="79"/>
                  </a:cubicBezTo>
                  <a:cubicBezTo>
                    <a:pt x="29" y="128"/>
                    <a:pt x="0" y="197"/>
                    <a:pt x="0" y="266"/>
                  </a:cubicBezTo>
                  <a:cubicBezTo>
                    <a:pt x="0" y="336"/>
                    <a:pt x="29" y="404"/>
                    <a:pt x="79" y="455"/>
                  </a:cubicBezTo>
                  <a:cubicBezTo>
                    <a:pt x="128" y="504"/>
                    <a:pt x="197" y="532"/>
                    <a:pt x="266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5" y="404"/>
                    <a:pt x="532" y="335"/>
                    <a:pt x="532" y="266"/>
                  </a:cubicBezTo>
                  <a:cubicBezTo>
                    <a:pt x="532" y="197"/>
                    <a:pt x="505" y="128"/>
                    <a:pt x="455" y="79"/>
                  </a:cubicBezTo>
                  <a:cubicBezTo>
                    <a:pt x="405" y="28"/>
                    <a:pt x="337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3"/>
            <p:cNvSpPr/>
            <p:nvPr/>
          </p:nvSpPr>
          <p:spPr>
            <a:xfrm>
              <a:off x="5126834" y="4109687"/>
              <a:ext cx="88259" cy="17678"/>
            </a:xfrm>
            <a:custGeom>
              <a:avLst/>
              <a:gdLst/>
              <a:ahLst/>
              <a:cxnLst/>
              <a:rect l="l" t="t" r="r" b="b"/>
              <a:pathLst>
                <a:path w="2661" h="533" extrusionOk="0">
                  <a:moveTo>
                    <a:pt x="266" y="0"/>
                  </a:moveTo>
                  <a:cubicBezTo>
                    <a:pt x="119" y="0"/>
                    <a:pt x="1" y="119"/>
                    <a:pt x="1" y="266"/>
                  </a:cubicBezTo>
                  <a:cubicBezTo>
                    <a:pt x="1" y="413"/>
                    <a:pt x="120" y="532"/>
                    <a:pt x="266" y="532"/>
                  </a:cubicBezTo>
                  <a:lnTo>
                    <a:pt x="2395" y="532"/>
                  </a:lnTo>
                  <a:cubicBezTo>
                    <a:pt x="2542" y="532"/>
                    <a:pt x="2660" y="413"/>
                    <a:pt x="2660" y="266"/>
                  </a:cubicBezTo>
                  <a:cubicBezTo>
                    <a:pt x="2661" y="119"/>
                    <a:pt x="2542" y="0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3"/>
            <p:cNvSpPr/>
            <p:nvPr/>
          </p:nvSpPr>
          <p:spPr>
            <a:xfrm>
              <a:off x="5126834" y="4136652"/>
              <a:ext cx="88259" cy="17645"/>
            </a:xfrm>
            <a:custGeom>
              <a:avLst/>
              <a:gdLst/>
              <a:ahLst/>
              <a:cxnLst/>
              <a:rect l="l" t="t" r="r" b="b"/>
              <a:pathLst>
                <a:path w="2661" h="532" extrusionOk="0">
                  <a:moveTo>
                    <a:pt x="266" y="1"/>
                  </a:moveTo>
                  <a:cubicBezTo>
                    <a:pt x="119" y="1"/>
                    <a:pt x="1" y="120"/>
                    <a:pt x="1" y="265"/>
                  </a:cubicBezTo>
                  <a:cubicBezTo>
                    <a:pt x="1" y="412"/>
                    <a:pt x="120" y="531"/>
                    <a:pt x="266" y="531"/>
                  </a:cubicBezTo>
                  <a:lnTo>
                    <a:pt x="2395" y="531"/>
                  </a:lnTo>
                  <a:cubicBezTo>
                    <a:pt x="2542" y="531"/>
                    <a:pt x="2660" y="412"/>
                    <a:pt x="2660" y="265"/>
                  </a:cubicBezTo>
                  <a:cubicBezTo>
                    <a:pt x="2661" y="120"/>
                    <a:pt x="2542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3"/>
            <p:cNvSpPr/>
            <p:nvPr/>
          </p:nvSpPr>
          <p:spPr>
            <a:xfrm>
              <a:off x="5157448" y="4163584"/>
              <a:ext cx="57645" cy="17678"/>
            </a:xfrm>
            <a:custGeom>
              <a:avLst/>
              <a:gdLst/>
              <a:ahLst/>
              <a:cxnLst/>
              <a:rect l="l" t="t" r="r" b="b"/>
              <a:pathLst>
                <a:path w="173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472" y="533"/>
                  </a:lnTo>
                  <a:cubicBezTo>
                    <a:pt x="1619" y="533"/>
                    <a:pt x="1737" y="413"/>
                    <a:pt x="1737" y="267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3"/>
            <p:cNvSpPr/>
            <p:nvPr/>
          </p:nvSpPr>
          <p:spPr>
            <a:xfrm>
              <a:off x="5127730" y="4385707"/>
              <a:ext cx="94262" cy="17645"/>
            </a:xfrm>
            <a:custGeom>
              <a:avLst/>
              <a:gdLst/>
              <a:ahLst/>
              <a:cxnLst/>
              <a:rect l="l" t="t" r="r" b="b"/>
              <a:pathLst>
                <a:path w="2842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2575" y="532"/>
                  </a:lnTo>
                  <a:cubicBezTo>
                    <a:pt x="2722" y="532"/>
                    <a:pt x="2841" y="413"/>
                    <a:pt x="2841" y="266"/>
                  </a:cubicBezTo>
                  <a:cubicBezTo>
                    <a:pt x="2841" y="119"/>
                    <a:pt x="2722" y="0"/>
                    <a:pt x="2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3"/>
            <p:cNvSpPr/>
            <p:nvPr/>
          </p:nvSpPr>
          <p:spPr>
            <a:xfrm>
              <a:off x="4924380" y="4033700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20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2" y="532"/>
                  </a:lnTo>
                  <a:cubicBezTo>
                    <a:pt x="1619" y="532"/>
                    <a:pt x="1738" y="413"/>
                    <a:pt x="1738" y="266"/>
                  </a:cubicBezTo>
                  <a:cubicBezTo>
                    <a:pt x="1738" y="120"/>
                    <a:pt x="1619" y="1"/>
                    <a:pt x="1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3"/>
            <p:cNvSpPr/>
            <p:nvPr/>
          </p:nvSpPr>
          <p:spPr>
            <a:xfrm>
              <a:off x="4997249" y="4189389"/>
              <a:ext cx="17678" cy="17711"/>
            </a:xfrm>
            <a:custGeom>
              <a:avLst/>
              <a:gdLst/>
              <a:ahLst/>
              <a:cxnLst/>
              <a:rect l="l" t="t" r="r" b="b"/>
              <a:pathLst>
                <a:path w="533" h="534" extrusionOk="0">
                  <a:moveTo>
                    <a:pt x="267" y="1"/>
                  </a:moveTo>
                  <a:cubicBezTo>
                    <a:pt x="197" y="1"/>
                    <a:pt x="128" y="30"/>
                    <a:pt x="79" y="79"/>
                  </a:cubicBezTo>
                  <a:cubicBezTo>
                    <a:pt x="30" y="129"/>
                    <a:pt x="1" y="197"/>
                    <a:pt x="1" y="268"/>
                  </a:cubicBezTo>
                  <a:cubicBezTo>
                    <a:pt x="1" y="338"/>
                    <a:pt x="30" y="406"/>
                    <a:pt x="79" y="456"/>
                  </a:cubicBezTo>
                  <a:cubicBezTo>
                    <a:pt x="128" y="505"/>
                    <a:pt x="197" y="534"/>
                    <a:pt x="267" y="534"/>
                  </a:cubicBezTo>
                  <a:cubicBezTo>
                    <a:pt x="337" y="534"/>
                    <a:pt x="405" y="505"/>
                    <a:pt x="455" y="456"/>
                  </a:cubicBezTo>
                  <a:cubicBezTo>
                    <a:pt x="504" y="406"/>
                    <a:pt x="533" y="338"/>
                    <a:pt x="533" y="268"/>
                  </a:cubicBezTo>
                  <a:cubicBezTo>
                    <a:pt x="533" y="197"/>
                    <a:pt x="504" y="129"/>
                    <a:pt x="455" y="79"/>
                  </a:cubicBezTo>
                  <a:cubicBezTo>
                    <a:pt x="405" y="30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3"/>
            <p:cNvSpPr/>
            <p:nvPr/>
          </p:nvSpPr>
          <p:spPr>
            <a:xfrm>
              <a:off x="5027796" y="4189422"/>
              <a:ext cx="17678" cy="17678"/>
            </a:xfrm>
            <a:custGeom>
              <a:avLst/>
              <a:gdLst/>
              <a:ahLst/>
              <a:cxnLst/>
              <a:rect l="l" t="t" r="r" b="b"/>
              <a:pathLst>
                <a:path w="533" h="533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6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9" y="504"/>
                    <a:pt x="197" y="533"/>
                    <a:pt x="267" y="533"/>
                  </a:cubicBezTo>
                  <a:cubicBezTo>
                    <a:pt x="338" y="533"/>
                    <a:pt x="405" y="504"/>
                    <a:pt x="456" y="455"/>
                  </a:cubicBezTo>
                  <a:cubicBezTo>
                    <a:pt x="505" y="405"/>
                    <a:pt x="533" y="337"/>
                    <a:pt x="533" y="266"/>
                  </a:cubicBezTo>
                  <a:cubicBezTo>
                    <a:pt x="533" y="196"/>
                    <a:pt x="505" y="128"/>
                    <a:pt x="456" y="78"/>
                  </a:cubicBezTo>
                  <a:cubicBezTo>
                    <a:pt x="405" y="29"/>
                    <a:pt x="338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3"/>
            <p:cNvSpPr/>
            <p:nvPr/>
          </p:nvSpPr>
          <p:spPr>
            <a:xfrm>
              <a:off x="5058377" y="4189422"/>
              <a:ext cx="17678" cy="17645"/>
            </a:xfrm>
            <a:custGeom>
              <a:avLst/>
              <a:gdLst/>
              <a:ahLst/>
              <a:cxnLst/>
              <a:rect l="l" t="t" r="r" b="b"/>
              <a:pathLst>
                <a:path w="533" h="532" extrusionOk="0">
                  <a:moveTo>
                    <a:pt x="267" y="1"/>
                  </a:moveTo>
                  <a:cubicBezTo>
                    <a:pt x="197" y="1"/>
                    <a:pt x="128" y="29"/>
                    <a:pt x="79" y="78"/>
                  </a:cubicBezTo>
                  <a:cubicBezTo>
                    <a:pt x="30" y="128"/>
                    <a:pt x="1" y="196"/>
                    <a:pt x="1" y="267"/>
                  </a:cubicBezTo>
                  <a:cubicBezTo>
                    <a:pt x="1" y="337"/>
                    <a:pt x="30" y="405"/>
                    <a:pt x="79" y="455"/>
                  </a:cubicBezTo>
                  <a:cubicBezTo>
                    <a:pt x="128" y="504"/>
                    <a:pt x="197" y="532"/>
                    <a:pt x="267" y="532"/>
                  </a:cubicBezTo>
                  <a:cubicBezTo>
                    <a:pt x="337" y="532"/>
                    <a:pt x="405" y="504"/>
                    <a:pt x="455" y="455"/>
                  </a:cubicBezTo>
                  <a:cubicBezTo>
                    <a:pt x="504" y="405"/>
                    <a:pt x="533" y="337"/>
                    <a:pt x="533" y="267"/>
                  </a:cubicBezTo>
                  <a:cubicBezTo>
                    <a:pt x="533" y="196"/>
                    <a:pt x="504" y="128"/>
                    <a:pt x="455" y="78"/>
                  </a:cubicBezTo>
                  <a:cubicBezTo>
                    <a:pt x="405" y="29"/>
                    <a:pt x="33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3"/>
            <p:cNvSpPr/>
            <p:nvPr/>
          </p:nvSpPr>
          <p:spPr>
            <a:xfrm>
              <a:off x="4785342" y="4319173"/>
              <a:ext cx="279503" cy="244876"/>
            </a:xfrm>
            <a:custGeom>
              <a:avLst/>
              <a:gdLst/>
              <a:ahLst/>
              <a:cxnLst/>
              <a:rect l="l" t="t" r="r" b="b"/>
              <a:pathLst>
                <a:path w="8427" h="7383" extrusionOk="0">
                  <a:moveTo>
                    <a:pt x="1541" y="5099"/>
                  </a:moveTo>
                  <a:lnTo>
                    <a:pt x="1541" y="6850"/>
                  </a:lnTo>
                  <a:lnTo>
                    <a:pt x="1001" y="6850"/>
                  </a:lnTo>
                  <a:lnTo>
                    <a:pt x="1001" y="5099"/>
                  </a:lnTo>
                  <a:close/>
                  <a:moveTo>
                    <a:pt x="5465" y="2932"/>
                  </a:moveTo>
                  <a:lnTo>
                    <a:pt x="5465" y="6850"/>
                  </a:lnTo>
                  <a:lnTo>
                    <a:pt x="4926" y="6850"/>
                  </a:lnTo>
                  <a:lnTo>
                    <a:pt x="4926" y="2932"/>
                  </a:lnTo>
                  <a:close/>
                  <a:moveTo>
                    <a:pt x="7427" y="532"/>
                  </a:moveTo>
                  <a:lnTo>
                    <a:pt x="7427" y="6850"/>
                  </a:lnTo>
                  <a:lnTo>
                    <a:pt x="6888" y="6850"/>
                  </a:lnTo>
                  <a:lnTo>
                    <a:pt x="6888" y="532"/>
                  </a:lnTo>
                  <a:close/>
                  <a:moveTo>
                    <a:pt x="6830" y="1"/>
                  </a:moveTo>
                  <a:cubicBezTo>
                    <a:pt x="6568" y="1"/>
                    <a:pt x="6356" y="213"/>
                    <a:pt x="6356" y="474"/>
                  </a:cubicBezTo>
                  <a:lnTo>
                    <a:pt x="6356" y="6850"/>
                  </a:lnTo>
                  <a:lnTo>
                    <a:pt x="5997" y="6850"/>
                  </a:lnTo>
                  <a:lnTo>
                    <a:pt x="5997" y="2874"/>
                  </a:lnTo>
                  <a:cubicBezTo>
                    <a:pt x="5997" y="2612"/>
                    <a:pt x="5784" y="2400"/>
                    <a:pt x="5522" y="2400"/>
                  </a:cubicBezTo>
                  <a:lnTo>
                    <a:pt x="4867" y="2400"/>
                  </a:lnTo>
                  <a:cubicBezTo>
                    <a:pt x="4606" y="2400"/>
                    <a:pt x="4394" y="2612"/>
                    <a:pt x="4394" y="2874"/>
                  </a:cubicBezTo>
                  <a:lnTo>
                    <a:pt x="4394" y="6850"/>
                  </a:lnTo>
                  <a:lnTo>
                    <a:pt x="4033" y="6850"/>
                  </a:lnTo>
                  <a:lnTo>
                    <a:pt x="4033" y="3483"/>
                  </a:lnTo>
                  <a:cubicBezTo>
                    <a:pt x="4033" y="3336"/>
                    <a:pt x="3914" y="3217"/>
                    <a:pt x="3769" y="3217"/>
                  </a:cubicBezTo>
                  <a:cubicBezTo>
                    <a:pt x="3621" y="3217"/>
                    <a:pt x="3503" y="3336"/>
                    <a:pt x="3503" y="3483"/>
                  </a:cubicBezTo>
                  <a:lnTo>
                    <a:pt x="3503" y="6850"/>
                  </a:lnTo>
                  <a:lnTo>
                    <a:pt x="2964" y="6850"/>
                  </a:lnTo>
                  <a:lnTo>
                    <a:pt x="2964" y="1306"/>
                  </a:lnTo>
                  <a:lnTo>
                    <a:pt x="3503" y="1306"/>
                  </a:lnTo>
                  <a:lnTo>
                    <a:pt x="3503" y="2065"/>
                  </a:lnTo>
                  <a:cubicBezTo>
                    <a:pt x="3503" y="2211"/>
                    <a:pt x="3621" y="2331"/>
                    <a:pt x="3769" y="2331"/>
                  </a:cubicBezTo>
                  <a:cubicBezTo>
                    <a:pt x="3914" y="2331"/>
                    <a:pt x="4033" y="2211"/>
                    <a:pt x="4033" y="2065"/>
                  </a:cubicBezTo>
                  <a:lnTo>
                    <a:pt x="4033" y="1248"/>
                  </a:lnTo>
                  <a:cubicBezTo>
                    <a:pt x="4033" y="987"/>
                    <a:pt x="3821" y="775"/>
                    <a:pt x="3560" y="775"/>
                  </a:cubicBezTo>
                  <a:lnTo>
                    <a:pt x="2905" y="775"/>
                  </a:lnTo>
                  <a:cubicBezTo>
                    <a:pt x="2644" y="775"/>
                    <a:pt x="2432" y="987"/>
                    <a:pt x="2432" y="1248"/>
                  </a:cubicBezTo>
                  <a:lnTo>
                    <a:pt x="2432" y="6850"/>
                  </a:lnTo>
                  <a:lnTo>
                    <a:pt x="2071" y="6850"/>
                  </a:lnTo>
                  <a:lnTo>
                    <a:pt x="2071" y="5041"/>
                  </a:lnTo>
                  <a:cubicBezTo>
                    <a:pt x="2071" y="4779"/>
                    <a:pt x="1859" y="4567"/>
                    <a:pt x="1598" y="4567"/>
                  </a:cubicBezTo>
                  <a:lnTo>
                    <a:pt x="943" y="4567"/>
                  </a:lnTo>
                  <a:cubicBezTo>
                    <a:pt x="682" y="4567"/>
                    <a:pt x="470" y="4779"/>
                    <a:pt x="470" y="5041"/>
                  </a:cubicBezTo>
                  <a:lnTo>
                    <a:pt x="470" y="6850"/>
                  </a:lnTo>
                  <a:lnTo>
                    <a:pt x="266" y="6850"/>
                  </a:lnTo>
                  <a:cubicBezTo>
                    <a:pt x="120" y="6850"/>
                    <a:pt x="0" y="6969"/>
                    <a:pt x="0" y="7116"/>
                  </a:cubicBezTo>
                  <a:cubicBezTo>
                    <a:pt x="0" y="7263"/>
                    <a:pt x="120" y="7382"/>
                    <a:pt x="266" y="7382"/>
                  </a:cubicBezTo>
                  <a:lnTo>
                    <a:pt x="8161" y="7382"/>
                  </a:lnTo>
                  <a:cubicBezTo>
                    <a:pt x="8308" y="7382"/>
                    <a:pt x="8427" y="7263"/>
                    <a:pt x="8427" y="7116"/>
                  </a:cubicBezTo>
                  <a:cubicBezTo>
                    <a:pt x="8427" y="6969"/>
                    <a:pt x="8309" y="6850"/>
                    <a:pt x="8161" y="6850"/>
                  </a:cubicBezTo>
                  <a:lnTo>
                    <a:pt x="7959" y="6850"/>
                  </a:lnTo>
                  <a:lnTo>
                    <a:pt x="7959" y="474"/>
                  </a:lnTo>
                  <a:cubicBezTo>
                    <a:pt x="7959" y="213"/>
                    <a:pt x="7746" y="1"/>
                    <a:pt x="7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3"/>
            <p:cNvSpPr/>
            <p:nvPr/>
          </p:nvSpPr>
          <p:spPr>
            <a:xfrm>
              <a:off x="4785375" y="4265408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3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3"/>
                    <a:pt x="2660" y="267"/>
                  </a:cubicBezTo>
                  <a:cubicBezTo>
                    <a:pt x="2660" y="120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3"/>
            <p:cNvSpPr/>
            <p:nvPr/>
          </p:nvSpPr>
          <p:spPr>
            <a:xfrm>
              <a:off x="4785375" y="4292340"/>
              <a:ext cx="88226" cy="17678"/>
            </a:xfrm>
            <a:custGeom>
              <a:avLst/>
              <a:gdLst/>
              <a:ahLst/>
              <a:cxnLst/>
              <a:rect l="l" t="t" r="r" b="b"/>
              <a:pathLst>
                <a:path w="2660" h="533" extrusionOk="0">
                  <a:moveTo>
                    <a:pt x="265" y="1"/>
                  </a:moveTo>
                  <a:cubicBezTo>
                    <a:pt x="120" y="1"/>
                    <a:pt x="0" y="121"/>
                    <a:pt x="0" y="267"/>
                  </a:cubicBezTo>
                  <a:cubicBezTo>
                    <a:pt x="0" y="414"/>
                    <a:pt x="120" y="533"/>
                    <a:pt x="265" y="533"/>
                  </a:cubicBezTo>
                  <a:lnTo>
                    <a:pt x="2394" y="533"/>
                  </a:lnTo>
                  <a:cubicBezTo>
                    <a:pt x="2542" y="533"/>
                    <a:pt x="2660" y="414"/>
                    <a:pt x="2660" y="267"/>
                  </a:cubicBezTo>
                  <a:cubicBezTo>
                    <a:pt x="2660" y="121"/>
                    <a:pt x="2542" y="1"/>
                    <a:pt x="23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3"/>
            <p:cNvSpPr/>
            <p:nvPr/>
          </p:nvSpPr>
          <p:spPr>
            <a:xfrm>
              <a:off x="4785342" y="4319306"/>
              <a:ext cx="49784" cy="17678"/>
            </a:xfrm>
            <a:custGeom>
              <a:avLst/>
              <a:gdLst/>
              <a:ahLst/>
              <a:cxnLst/>
              <a:rect l="l" t="t" r="r" b="b"/>
              <a:pathLst>
                <a:path w="1501" h="533" extrusionOk="0">
                  <a:moveTo>
                    <a:pt x="266" y="1"/>
                  </a:moveTo>
                  <a:cubicBezTo>
                    <a:pt x="120" y="1"/>
                    <a:pt x="0" y="120"/>
                    <a:pt x="0" y="267"/>
                  </a:cubicBezTo>
                  <a:cubicBezTo>
                    <a:pt x="0" y="414"/>
                    <a:pt x="120" y="533"/>
                    <a:pt x="266" y="533"/>
                  </a:cubicBezTo>
                  <a:lnTo>
                    <a:pt x="1235" y="533"/>
                  </a:lnTo>
                  <a:cubicBezTo>
                    <a:pt x="1381" y="533"/>
                    <a:pt x="1499" y="414"/>
                    <a:pt x="1499" y="267"/>
                  </a:cubicBezTo>
                  <a:cubicBezTo>
                    <a:pt x="1500" y="120"/>
                    <a:pt x="1381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3"/>
            <p:cNvSpPr/>
            <p:nvPr/>
          </p:nvSpPr>
          <p:spPr>
            <a:xfrm>
              <a:off x="4981959" y="4265408"/>
              <a:ext cx="68259" cy="17678"/>
            </a:xfrm>
            <a:custGeom>
              <a:avLst/>
              <a:gdLst/>
              <a:ahLst/>
              <a:cxnLst/>
              <a:rect l="l" t="t" r="r" b="b"/>
              <a:pathLst>
                <a:path w="2058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3"/>
                    <a:pt x="267" y="533"/>
                  </a:cubicBezTo>
                  <a:lnTo>
                    <a:pt x="1791" y="533"/>
                  </a:lnTo>
                  <a:cubicBezTo>
                    <a:pt x="1938" y="533"/>
                    <a:pt x="2057" y="413"/>
                    <a:pt x="2057" y="267"/>
                  </a:cubicBezTo>
                  <a:cubicBezTo>
                    <a:pt x="2057" y="120"/>
                    <a:pt x="1938" y="1"/>
                    <a:pt x="1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3"/>
            <p:cNvSpPr/>
            <p:nvPr/>
          </p:nvSpPr>
          <p:spPr>
            <a:xfrm>
              <a:off x="4777083" y="4189422"/>
              <a:ext cx="57645" cy="17645"/>
            </a:xfrm>
            <a:custGeom>
              <a:avLst/>
              <a:gdLst/>
              <a:ahLst/>
              <a:cxnLst/>
              <a:rect l="l" t="t" r="r" b="b"/>
              <a:pathLst>
                <a:path w="1738" h="532" extrusionOk="0">
                  <a:moveTo>
                    <a:pt x="267" y="1"/>
                  </a:moveTo>
                  <a:cubicBezTo>
                    <a:pt x="119" y="1"/>
                    <a:pt x="1" y="120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471" y="532"/>
                  </a:lnTo>
                  <a:cubicBezTo>
                    <a:pt x="1618" y="532"/>
                    <a:pt x="1737" y="413"/>
                    <a:pt x="1737" y="266"/>
                  </a:cubicBezTo>
                  <a:cubicBezTo>
                    <a:pt x="1737" y="120"/>
                    <a:pt x="1618" y="1"/>
                    <a:pt x="1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43"/>
          <p:cNvGrpSpPr/>
          <p:nvPr/>
        </p:nvGrpSpPr>
        <p:grpSpPr>
          <a:xfrm>
            <a:off x="6039636" y="1826744"/>
            <a:ext cx="536704" cy="535077"/>
            <a:chOff x="6087962" y="4002888"/>
            <a:chExt cx="602023" cy="600199"/>
          </a:xfrm>
        </p:grpSpPr>
        <p:sp>
          <p:nvSpPr>
            <p:cNvPr id="1483" name="Google Shape;1483;p43"/>
            <p:cNvSpPr/>
            <p:nvPr/>
          </p:nvSpPr>
          <p:spPr>
            <a:xfrm>
              <a:off x="6270881" y="4002888"/>
              <a:ext cx="380763" cy="270116"/>
            </a:xfrm>
            <a:custGeom>
              <a:avLst/>
              <a:gdLst/>
              <a:ahLst/>
              <a:cxnLst/>
              <a:rect l="l" t="t" r="r" b="b"/>
              <a:pathLst>
                <a:path w="11480" h="8144" extrusionOk="0">
                  <a:moveTo>
                    <a:pt x="4361" y="2371"/>
                  </a:moveTo>
                  <a:lnTo>
                    <a:pt x="4361" y="7613"/>
                  </a:lnTo>
                  <a:lnTo>
                    <a:pt x="2245" y="7613"/>
                  </a:lnTo>
                  <a:lnTo>
                    <a:pt x="2245" y="2371"/>
                  </a:lnTo>
                  <a:close/>
                  <a:moveTo>
                    <a:pt x="8971" y="4039"/>
                  </a:moveTo>
                  <a:lnTo>
                    <a:pt x="8971" y="7613"/>
                  </a:lnTo>
                  <a:lnTo>
                    <a:pt x="7197" y="7613"/>
                  </a:lnTo>
                  <a:lnTo>
                    <a:pt x="7197" y="4039"/>
                  </a:lnTo>
                  <a:close/>
                  <a:moveTo>
                    <a:pt x="4841" y="1"/>
                  </a:moveTo>
                  <a:cubicBezTo>
                    <a:pt x="4576" y="1"/>
                    <a:pt x="4361" y="216"/>
                    <a:pt x="4361" y="480"/>
                  </a:cubicBezTo>
                  <a:lnTo>
                    <a:pt x="4361" y="1839"/>
                  </a:lnTo>
                  <a:lnTo>
                    <a:pt x="2193" y="1839"/>
                  </a:lnTo>
                  <a:cubicBezTo>
                    <a:pt x="1929" y="1839"/>
                    <a:pt x="1714" y="2055"/>
                    <a:pt x="1714" y="2319"/>
                  </a:cubicBezTo>
                  <a:lnTo>
                    <a:pt x="1714" y="7613"/>
                  </a:lnTo>
                  <a:lnTo>
                    <a:pt x="267" y="7613"/>
                  </a:lnTo>
                  <a:cubicBezTo>
                    <a:pt x="120" y="7613"/>
                    <a:pt x="1" y="7732"/>
                    <a:pt x="1" y="7878"/>
                  </a:cubicBezTo>
                  <a:cubicBezTo>
                    <a:pt x="1" y="8026"/>
                    <a:pt x="120" y="8144"/>
                    <a:pt x="267" y="8144"/>
                  </a:cubicBezTo>
                  <a:lnTo>
                    <a:pt x="11214" y="8144"/>
                  </a:lnTo>
                  <a:cubicBezTo>
                    <a:pt x="11361" y="8144"/>
                    <a:pt x="11480" y="8024"/>
                    <a:pt x="11480" y="7878"/>
                  </a:cubicBezTo>
                  <a:cubicBezTo>
                    <a:pt x="11480" y="7732"/>
                    <a:pt x="11361" y="7613"/>
                    <a:pt x="11214" y="7613"/>
                  </a:cubicBezTo>
                  <a:lnTo>
                    <a:pt x="9502" y="7613"/>
                  </a:lnTo>
                  <a:lnTo>
                    <a:pt x="9502" y="3986"/>
                  </a:lnTo>
                  <a:cubicBezTo>
                    <a:pt x="9502" y="3722"/>
                    <a:pt x="9287" y="3507"/>
                    <a:pt x="9023" y="3507"/>
                  </a:cubicBezTo>
                  <a:lnTo>
                    <a:pt x="7197" y="3507"/>
                  </a:lnTo>
                  <a:lnTo>
                    <a:pt x="7197" y="2915"/>
                  </a:lnTo>
                  <a:cubicBezTo>
                    <a:pt x="7197" y="2769"/>
                    <a:pt x="7078" y="2649"/>
                    <a:pt x="6931" y="2649"/>
                  </a:cubicBezTo>
                  <a:cubicBezTo>
                    <a:pt x="6785" y="2649"/>
                    <a:pt x="6666" y="2769"/>
                    <a:pt x="6666" y="2915"/>
                  </a:cubicBezTo>
                  <a:lnTo>
                    <a:pt x="6666" y="7613"/>
                  </a:lnTo>
                  <a:lnTo>
                    <a:pt x="4892" y="7613"/>
                  </a:lnTo>
                  <a:lnTo>
                    <a:pt x="4892" y="532"/>
                  </a:lnTo>
                  <a:lnTo>
                    <a:pt x="6666" y="532"/>
                  </a:lnTo>
                  <a:lnTo>
                    <a:pt x="6666" y="1497"/>
                  </a:lnTo>
                  <a:cubicBezTo>
                    <a:pt x="6666" y="1644"/>
                    <a:pt x="6785" y="1763"/>
                    <a:pt x="6931" y="1763"/>
                  </a:cubicBezTo>
                  <a:cubicBezTo>
                    <a:pt x="7078" y="1763"/>
                    <a:pt x="7197" y="1644"/>
                    <a:pt x="7197" y="1497"/>
                  </a:cubicBezTo>
                  <a:lnTo>
                    <a:pt x="7197" y="480"/>
                  </a:lnTo>
                  <a:cubicBezTo>
                    <a:pt x="7197" y="216"/>
                    <a:pt x="6983" y="1"/>
                    <a:pt x="67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3"/>
            <p:cNvSpPr/>
            <p:nvPr/>
          </p:nvSpPr>
          <p:spPr>
            <a:xfrm>
              <a:off x="6574430" y="4002888"/>
              <a:ext cx="77214" cy="77247"/>
            </a:xfrm>
            <a:custGeom>
              <a:avLst/>
              <a:gdLst/>
              <a:ahLst/>
              <a:cxnLst/>
              <a:rect l="l" t="t" r="r" b="b"/>
              <a:pathLst>
                <a:path w="2328" h="2329" extrusionOk="0">
                  <a:moveTo>
                    <a:pt x="1164" y="532"/>
                  </a:moveTo>
                  <a:cubicBezTo>
                    <a:pt x="1513" y="532"/>
                    <a:pt x="1796" y="816"/>
                    <a:pt x="1796" y="1165"/>
                  </a:cubicBezTo>
                  <a:cubicBezTo>
                    <a:pt x="1796" y="1513"/>
                    <a:pt x="1513" y="1796"/>
                    <a:pt x="1164" y="1796"/>
                  </a:cubicBezTo>
                  <a:cubicBezTo>
                    <a:pt x="816" y="1796"/>
                    <a:pt x="532" y="1513"/>
                    <a:pt x="532" y="1165"/>
                  </a:cubicBezTo>
                  <a:cubicBezTo>
                    <a:pt x="532" y="816"/>
                    <a:pt x="816" y="532"/>
                    <a:pt x="1164" y="532"/>
                  </a:cubicBezTo>
                  <a:close/>
                  <a:moveTo>
                    <a:pt x="1164" y="1"/>
                  </a:moveTo>
                  <a:cubicBezTo>
                    <a:pt x="522" y="1"/>
                    <a:pt x="0" y="523"/>
                    <a:pt x="0" y="1165"/>
                  </a:cubicBezTo>
                  <a:cubicBezTo>
                    <a:pt x="0" y="1807"/>
                    <a:pt x="522" y="2328"/>
                    <a:pt x="1164" y="2328"/>
                  </a:cubicBezTo>
                  <a:cubicBezTo>
                    <a:pt x="1806" y="2328"/>
                    <a:pt x="2328" y="1807"/>
                    <a:pt x="2328" y="1165"/>
                  </a:cubicBezTo>
                  <a:cubicBezTo>
                    <a:pt x="2328" y="523"/>
                    <a:pt x="1806" y="1"/>
                    <a:pt x="1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3"/>
            <p:cNvSpPr/>
            <p:nvPr/>
          </p:nvSpPr>
          <p:spPr>
            <a:xfrm>
              <a:off x="6443219" y="4032672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4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3"/>
            <p:cNvSpPr/>
            <p:nvPr/>
          </p:nvSpPr>
          <p:spPr>
            <a:xfrm>
              <a:off x="6443219" y="4059637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3"/>
            <p:cNvSpPr/>
            <p:nvPr/>
          </p:nvSpPr>
          <p:spPr>
            <a:xfrm>
              <a:off x="6443219" y="4086602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8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43"/>
            <p:cNvSpPr/>
            <p:nvPr/>
          </p:nvSpPr>
          <p:spPr>
            <a:xfrm>
              <a:off x="6443219" y="411353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2"/>
                    <a:pt x="119" y="531"/>
                    <a:pt x="266" y="531"/>
                  </a:cubicBezTo>
                  <a:lnTo>
                    <a:pt x="823" y="531"/>
                  </a:lnTo>
                  <a:cubicBezTo>
                    <a:pt x="970" y="531"/>
                    <a:pt x="1089" y="412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43"/>
            <p:cNvSpPr/>
            <p:nvPr/>
          </p:nvSpPr>
          <p:spPr>
            <a:xfrm>
              <a:off x="6443219" y="4140466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43"/>
            <p:cNvSpPr/>
            <p:nvPr/>
          </p:nvSpPr>
          <p:spPr>
            <a:xfrm>
              <a:off x="6443219" y="4167399"/>
              <a:ext cx="36119" cy="17678"/>
            </a:xfrm>
            <a:custGeom>
              <a:avLst/>
              <a:gdLst/>
              <a:ahLst/>
              <a:cxnLst/>
              <a:rect l="l" t="t" r="r" b="b"/>
              <a:pathLst>
                <a:path w="1089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3"/>
                    <a:pt x="119" y="533"/>
                    <a:pt x="266" y="533"/>
                  </a:cubicBezTo>
                  <a:lnTo>
                    <a:pt x="823" y="533"/>
                  </a:lnTo>
                  <a:cubicBezTo>
                    <a:pt x="970" y="533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43"/>
            <p:cNvSpPr/>
            <p:nvPr/>
          </p:nvSpPr>
          <p:spPr>
            <a:xfrm>
              <a:off x="6443219" y="4194364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7"/>
                  </a:cubicBezTo>
                  <a:cubicBezTo>
                    <a:pt x="1089" y="120"/>
                    <a:pt x="970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43"/>
            <p:cNvSpPr/>
            <p:nvPr/>
          </p:nvSpPr>
          <p:spPr>
            <a:xfrm>
              <a:off x="6443219" y="4221329"/>
              <a:ext cx="36119" cy="17645"/>
            </a:xfrm>
            <a:custGeom>
              <a:avLst/>
              <a:gdLst/>
              <a:ahLst/>
              <a:cxnLst/>
              <a:rect l="l" t="t" r="r" b="b"/>
              <a:pathLst>
                <a:path w="1089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823" y="532"/>
                  </a:lnTo>
                  <a:cubicBezTo>
                    <a:pt x="970" y="532"/>
                    <a:pt x="1089" y="413"/>
                    <a:pt x="1089" y="266"/>
                  </a:cubicBezTo>
                  <a:cubicBezTo>
                    <a:pt x="1089" y="119"/>
                    <a:pt x="970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43"/>
            <p:cNvSpPr/>
            <p:nvPr/>
          </p:nvSpPr>
          <p:spPr>
            <a:xfrm>
              <a:off x="6388228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8" y="128"/>
                    <a:pt x="0" y="197"/>
                    <a:pt x="0" y="267"/>
                  </a:cubicBezTo>
                  <a:cubicBezTo>
                    <a:pt x="0" y="337"/>
                    <a:pt x="28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43"/>
            <p:cNvSpPr/>
            <p:nvPr/>
          </p:nvSpPr>
          <p:spPr>
            <a:xfrm>
              <a:off x="6388228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7"/>
                  </a:cubicBezTo>
                  <a:cubicBezTo>
                    <a:pt x="28" y="128"/>
                    <a:pt x="0" y="195"/>
                    <a:pt x="0" y="265"/>
                  </a:cubicBezTo>
                  <a:cubicBezTo>
                    <a:pt x="0" y="336"/>
                    <a:pt x="28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5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43"/>
            <p:cNvSpPr/>
            <p:nvPr/>
          </p:nvSpPr>
          <p:spPr>
            <a:xfrm>
              <a:off x="6388228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5" y="1"/>
                    <a:pt x="127" y="29"/>
                    <a:pt x="78" y="79"/>
                  </a:cubicBezTo>
                  <a:cubicBezTo>
                    <a:pt x="28" y="129"/>
                    <a:pt x="0" y="197"/>
                    <a:pt x="0" y="268"/>
                  </a:cubicBezTo>
                  <a:cubicBezTo>
                    <a:pt x="0" y="336"/>
                    <a:pt x="28" y="405"/>
                    <a:pt x="78" y="455"/>
                  </a:cubicBezTo>
                  <a:cubicBezTo>
                    <a:pt x="127" y="505"/>
                    <a:pt x="195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8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43"/>
            <p:cNvSpPr/>
            <p:nvPr/>
          </p:nvSpPr>
          <p:spPr>
            <a:xfrm>
              <a:off x="6388228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5" y="0"/>
                    <a:pt x="127" y="28"/>
                    <a:pt x="78" y="78"/>
                  </a:cubicBezTo>
                  <a:cubicBezTo>
                    <a:pt x="28" y="127"/>
                    <a:pt x="0" y="196"/>
                    <a:pt x="0" y="266"/>
                  </a:cubicBezTo>
                  <a:cubicBezTo>
                    <a:pt x="0" y="336"/>
                    <a:pt x="28" y="405"/>
                    <a:pt x="78" y="454"/>
                  </a:cubicBezTo>
                  <a:cubicBezTo>
                    <a:pt x="127" y="503"/>
                    <a:pt x="195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43"/>
            <p:cNvSpPr/>
            <p:nvPr/>
          </p:nvSpPr>
          <p:spPr>
            <a:xfrm>
              <a:off x="6355027" y="4205840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30"/>
                    <a:pt x="78" y="79"/>
                  </a:cubicBezTo>
                  <a:cubicBezTo>
                    <a:pt x="29" y="128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4"/>
                    <a:pt x="196" y="533"/>
                    <a:pt x="266" y="533"/>
                  </a:cubicBezTo>
                  <a:cubicBezTo>
                    <a:pt x="336" y="533"/>
                    <a:pt x="405" y="504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8"/>
                    <a:pt x="454" y="79"/>
                  </a:cubicBezTo>
                  <a:cubicBezTo>
                    <a:pt x="405" y="30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43"/>
            <p:cNvSpPr/>
            <p:nvPr/>
          </p:nvSpPr>
          <p:spPr>
            <a:xfrm>
              <a:off x="6355027" y="4169422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7"/>
                  </a:cubicBezTo>
                  <a:cubicBezTo>
                    <a:pt x="29" y="128"/>
                    <a:pt x="0" y="195"/>
                    <a:pt x="0" y="266"/>
                  </a:cubicBezTo>
                  <a:cubicBezTo>
                    <a:pt x="0" y="336"/>
                    <a:pt x="29" y="404"/>
                    <a:pt x="78" y="454"/>
                  </a:cubicBezTo>
                  <a:cubicBezTo>
                    <a:pt x="127" y="503"/>
                    <a:pt x="196" y="531"/>
                    <a:pt x="266" y="531"/>
                  </a:cubicBezTo>
                  <a:cubicBezTo>
                    <a:pt x="336" y="531"/>
                    <a:pt x="405" y="503"/>
                    <a:pt x="454" y="454"/>
                  </a:cubicBezTo>
                  <a:cubicBezTo>
                    <a:pt x="503" y="404"/>
                    <a:pt x="532" y="336"/>
                    <a:pt x="532" y="266"/>
                  </a:cubicBezTo>
                  <a:cubicBezTo>
                    <a:pt x="532" y="195"/>
                    <a:pt x="503" y="128"/>
                    <a:pt x="454" y="77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43"/>
            <p:cNvSpPr/>
            <p:nvPr/>
          </p:nvSpPr>
          <p:spPr>
            <a:xfrm>
              <a:off x="6355027" y="4132937"/>
              <a:ext cx="17645" cy="17678"/>
            </a:xfrm>
            <a:custGeom>
              <a:avLst/>
              <a:gdLst/>
              <a:ahLst/>
              <a:cxnLst/>
              <a:rect l="l" t="t" r="r" b="b"/>
              <a:pathLst>
                <a:path w="532" h="533" extrusionOk="0">
                  <a:moveTo>
                    <a:pt x="266" y="1"/>
                  </a:moveTo>
                  <a:cubicBezTo>
                    <a:pt x="196" y="1"/>
                    <a:pt x="127" y="29"/>
                    <a:pt x="78" y="79"/>
                  </a:cubicBezTo>
                  <a:cubicBezTo>
                    <a:pt x="29" y="129"/>
                    <a:pt x="0" y="197"/>
                    <a:pt x="0" y="267"/>
                  </a:cubicBezTo>
                  <a:cubicBezTo>
                    <a:pt x="0" y="337"/>
                    <a:pt x="29" y="405"/>
                    <a:pt x="78" y="455"/>
                  </a:cubicBezTo>
                  <a:cubicBezTo>
                    <a:pt x="127" y="505"/>
                    <a:pt x="196" y="532"/>
                    <a:pt x="266" y="532"/>
                  </a:cubicBezTo>
                  <a:cubicBezTo>
                    <a:pt x="336" y="532"/>
                    <a:pt x="405" y="505"/>
                    <a:pt x="454" y="455"/>
                  </a:cubicBezTo>
                  <a:cubicBezTo>
                    <a:pt x="503" y="405"/>
                    <a:pt x="532" y="337"/>
                    <a:pt x="532" y="267"/>
                  </a:cubicBezTo>
                  <a:cubicBezTo>
                    <a:pt x="532" y="197"/>
                    <a:pt x="503" y="129"/>
                    <a:pt x="454" y="79"/>
                  </a:cubicBezTo>
                  <a:cubicBezTo>
                    <a:pt x="405" y="29"/>
                    <a:pt x="336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43"/>
            <p:cNvSpPr/>
            <p:nvPr/>
          </p:nvSpPr>
          <p:spPr>
            <a:xfrm>
              <a:off x="6355027" y="4096520"/>
              <a:ext cx="17645" cy="17645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66" y="0"/>
                  </a:moveTo>
                  <a:cubicBezTo>
                    <a:pt x="196" y="0"/>
                    <a:pt x="127" y="28"/>
                    <a:pt x="78" y="78"/>
                  </a:cubicBezTo>
                  <a:cubicBezTo>
                    <a:pt x="29" y="127"/>
                    <a:pt x="0" y="196"/>
                    <a:pt x="0" y="266"/>
                  </a:cubicBezTo>
                  <a:cubicBezTo>
                    <a:pt x="0" y="336"/>
                    <a:pt x="29" y="405"/>
                    <a:pt x="78" y="454"/>
                  </a:cubicBezTo>
                  <a:cubicBezTo>
                    <a:pt x="127" y="503"/>
                    <a:pt x="196" y="532"/>
                    <a:pt x="266" y="532"/>
                  </a:cubicBezTo>
                  <a:cubicBezTo>
                    <a:pt x="336" y="532"/>
                    <a:pt x="405" y="503"/>
                    <a:pt x="454" y="454"/>
                  </a:cubicBezTo>
                  <a:cubicBezTo>
                    <a:pt x="503" y="405"/>
                    <a:pt x="532" y="336"/>
                    <a:pt x="532" y="266"/>
                  </a:cubicBezTo>
                  <a:cubicBezTo>
                    <a:pt x="532" y="196"/>
                    <a:pt x="503" y="127"/>
                    <a:pt x="454" y="78"/>
                  </a:cubicBezTo>
                  <a:cubicBezTo>
                    <a:pt x="405" y="28"/>
                    <a:pt x="336" y="0"/>
                    <a:pt x="2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43"/>
            <p:cNvSpPr/>
            <p:nvPr/>
          </p:nvSpPr>
          <p:spPr>
            <a:xfrm>
              <a:off x="6518841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3" y="729"/>
                    <a:pt x="533" y="582"/>
                  </a:cubicBezTo>
                  <a:lnTo>
                    <a:pt x="533" y="267"/>
                  </a:lnTo>
                  <a:cubicBezTo>
                    <a:pt x="533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43"/>
            <p:cNvSpPr/>
            <p:nvPr/>
          </p:nvSpPr>
          <p:spPr>
            <a:xfrm>
              <a:off x="6542954" y="4145607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lnTo>
                    <a:pt x="1" y="582"/>
                  </a:lnTo>
                  <a:cubicBezTo>
                    <a:pt x="1" y="729"/>
                    <a:pt x="120" y="848"/>
                    <a:pt x="267" y="848"/>
                  </a:cubicBezTo>
                  <a:cubicBezTo>
                    <a:pt x="413" y="848"/>
                    <a:pt x="532" y="729"/>
                    <a:pt x="532" y="582"/>
                  </a:cubicBezTo>
                  <a:lnTo>
                    <a:pt x="532" y="267"/>
                  </a:lnTo>
                  <a:cubicBezTo>
                    <a:pt x="532" y="120"/>
                    <a:pt x="413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43"/>
            <p:cNvSpPr/>
            <p:nvPr/>
          </p:nvSpPr>
          <p:spPr>
            <a:xfrm>
              <a:off x="6518841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5"/>
                  </a:lnTo>
                  <a:cubicBezTo>
                    <a:pt x="533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43"/>
            <p:cNvSpPr/>
            <p:nvPr/>
          </p:nvSpPr>
          <p:spPr>
            <a:xfrm>
              <a:off x="6542954" y="417967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5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5"/>
                  </a:lnTo>
                  <a:cubicBezTo>
                    <a:pt x="532" y="118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43"/>
            <p:cNvSpPr/>
            <p:nvPr/>
          </p:nvSpPr>
          <p:spPr>
            <a:xfrm>
              <a:off x="6518841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3" y="728"/>
                    <a:pt x="533" y="581"/>
                  </a:cubicBezTo>
                  <a:lnTo>
                    <a:pt x="533" y="266"/>
                  </a:lnTo>
                  <a:cubicBezTo>
                    <a:pt x="533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43"/>
            <p:cNvSpPr/>
            <p:nvPr/>
          </p:nvSpPr>
          <p:spPr>
            <a:xfrm>
              <a:off x="6542954" y="4213700"/>
              <a:ext cx="17678" cy="28126"/>
            </a:xfrm>
            <a:custGeom>
              <a:avLst/>
              <a:gdLst/>
              <a:ahLst/>
              <a:cxnLst/>
              <a:rect l="l" t="t" r="r" b="b"/>
              <a:pathLst>
                <a:path w="533" h="848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lnTo>
                    <a:pt x="1" y="581"/>
                  </a:lnTo>
                  <a:cubicBezTo>
                    <a:pt x="1" y="728"/>
                    <a:pt x="120" y="847"/>
                    <a:pt x="267" y="847"/>
                  </a:cubicBezTo>
                  <a:cubicBezTo>
                    <a:pt x="413" y="847"/>
                    <a:pt x="532" y="728"/>
                    <a:pt x="532" y="581"/>
                  </a:cubicBezTo>
                  <a:lnTo>
                    <a:pt x="532" y="266"/>
                  </a:lnTo>
                  <a:cubicBezTo>
                    <a:pt x="532" y="119"/>
                    <a:pt x="413" y="0"/>
                    <a:pt x="2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43"/>
            <p:cNvSpPr/>
            <p:nvPr/>
          </p:nvSpPr>
          <p:spPr>
            <a:xfrm>
              <a:off x="6087962" y="4258178"/>
              <a:ext cx="602023" cy="344909"/>
            </a:xfrm>
            <a:custGeom>
              <a:avLst/>
              <a:gdLst/>
              <a:ahLst/>
              <a:cxnLst/>
              <a:rect l="l" t="t" r="r" b="b"/>
              <a:pathLst>
                <a:path w="18151" h="10399" extrusionOk="0">
                  <a:moveTo>
                    <a:pt x="16396" y="4902"/>
                  </a:moveTo>
                  <a:lnTo>
                    <a:pt x="16396" y="6877"/>
                  </a:lnTo>
                  <a:lnTo>
                    <a:pt x="15706" y="6877"/>
                  </a:lnTo>
                  <a:lnTo>
                    <a:pt x="15706" y="4902"/>
                  </a:lnTo>
                  <a:close/>
                  <a:moveTo>
                    <a:pt x="17530" y="1912"/>
                  </a:moveTo>
                  <a:cubicBezTo>
                    <a:pt x="17577" y="1912"/>
                    <a:pt x="17618" y="1952"/>
                    <a:pt x="17618" y="2000"/>
                  </a:cubicBezTo>
                  <a:lnTo>
                    <a:pt x="17618" y="9779"/>
                  </a:lnTo>
                  <a:cubicBezTo>
                    <a:pt x="17618" y="9827"/>
                    <a:pt x="17577" y="9867"/>
                    <a:pt x="17529" y="9867"/>
                  </a:cubicBezTo>
                  <a:lnTo>
                    <a:pt x="15706" y="9867"/>
                  </a:lnTo>
                  <a:lnTo>
                    <a:pt x="15706" y="9398"/>
                  </a:lnTo>
                  <a:cubicBezTo>
                    <a:pt x="15706" y="9251"/>
                    <a:pt x="15587" y="9132"/>
                    <a:pt x="15440" y="9132"/>
                  </a:cubicBezTo>
                  <a:cubicBezTo>
                    <a:pt x="15294" y="9132"/>
                    <a:pt x="15175" y="9251"/>
                    <a:pt x="15175" y="9398"/>
                  </a:cubicBezTo>
                  <a:lnTo>
                    <a:pt x="15175" y="9867"/>
                  </a:lnTo>
                  <a:lnTo>
                    <a:pt x="2846" y="9867"/>
                  </a:lnTo>
                  <a:lnTo>
                    <a:pt x="2846" y="4435"/>
                  </a:lnTo>
                  <a:cubicBezTo>
                    <a:pt x="2846" y="4289"/>
                    <a:pt x="2727" y="4170"/>
                    <a:pt x="2581" y="4170"/>
                  </a:cubicBezTo>
                  <a:cubicBezTo>
                    <a:pt x="2434" y="4170"/>
                    <a:pt x="2315" y="4289"/>
                    <a:pt x="2315" y="4435"/>
                  </a:cubicBezTo>
                  <a:lnTo>
                    <a:pt x="2315" y="9867"/>
                  </a:lnTo>
                  <a:lnTo>
                    <a:pt x="620" y="9867"/>
                  </a:lnTo>
                  <a:cubicBezTo>
                    <a:pt x="572" y="9867"/>
                    <a:pt x="532" y="9827"/>
                    <a:pt x="532" y="9779"/>
                  </a:cubicBezTo>
                  <a:lnTo>
                    <a:pt x="532" y="2000"/>
                  </a:lnTo>
                  <a:cubicBezTo>
                    <a:pt x="532" y="1952"/>
                    <a:pt x="572" y="1912"/>
                    <a:pt x="620" y="1912"/>
                  </a:cubicBezTo>
                  <a:lnTo>
                    <a:pt x="2315" y="1912"/>
                  </a:lnTo>
                  <a:lnTo>
                    <a:pt x="2315" y="2805"/>
                  </a:lnTo>
                  <a:cubicBezTo>
                    <a:pt x="2315" y="2952"/>
                    <a:pt x="2434" y="3071"/>
                    <a:pt x="2581" y="3071"/>
                  </a:cubicBezTo>
                  <a:cubicBezTo>
                    <a:pt x="2727" y="3071"/>
                    <a:pt x="2846" y="2952"/>
                    <a:pt x="2846" y="2805"/>
                  </a:cubicBezTo>
                  <a:lnTo>
                    <a:pt x="2846" y="1912"/>
                  </a:lnTo>
                  <a:lnTo>
                    <a:pt x="4717" y="1912"/>
                  </a:lnTo>
                  <a:lnTo>
                    <a:pt x="5237" y="3189"/>
                  </a:lnTo>
                  <a:cubicBezTo>
                    <a:pt x="5279" y="3293"/>
                    <a:pt x="5378" y="3355"/>
                    <a:pt x="5483" y="3355"/>
                  </a:cubicBezTo>
                  <a:cubicBezTo>
                    <a:pt x="5516" y="3355"/>
                    <a:pt x="5551" y="3348"/>
                    <a:pt x="5583" y="3335"/>
                  </a:cubicBezTo>
                  <a:cubicBezTo>
                    <a:pt x="5719" y="3279"/>
                    <a:pt x="5785" y="3124"/>
                    <a:pt x="5730" y="2989"/>
                  </a:cubicBezTo>
                  <a:lnTo>
                    <a:pt x="5291" y="1912"/>
                  </a:lnTo>
                  <a:lnTo>
                    <a:pt x="15175" y="1912"/>
                  </a:lnTo>
                  <a:lnTo>
                    <a:pt x="15175" y="7767"/>
                  </a:lnTo>
                  <a:cubicBezTo>
                    <a:pt x="15175" y="7914"/>
                    <a:pt x="15294" y="8033"/>
                    <a:pt x="15440" y="8033"/>
                  </a:cubicBezTo>
                  <a:cubicBezTo>
                    <a:pt x="15587" y="8033"/>
                    <a:pt x="15706" y="7914"/>
                    <a:pt x="15706" y="7767"/>
                  </a:cubicBezTo>
                  <a:lnTo>
                    <a:pt x="15706" y="7409"/>
                  </a:lnTo>
                  <a:lnTo>
                    <a:pt x="16485" y="7409"/>
                  </a:lnTo>
                  <a:cubicBezTo>
                    <a:pt x="16729" y="7409"/>
                    <a:pt x="16928" y="7211"/>
                    <a:pt x="16928" y="6966"/>
                  </a:cubicBezTo>
                  <a:lnTo>
                    <a:pt x="16928" y="4813"/>
                  </a:lnTo>
                  <a:cubicBezTo>
                    <a:pt x="16928" y="4569"/>
                    <a:pt x="16729" y="4370"/>
                    <a:pt x="16485" y="4370"/>
                  </a:cubicBezTo>
                  <a:lnTo>
                    <a:pt x="15706" y="4370"/>
                  </a:lnTo>
                  <a:lnTo>
                    <a:pt x="15706" y="1912"/>
                  </a:lnTo>
                  <a:close/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4149" y="533"/>
                  </a:lnTo>
                  <a:cubicBezTo>
                    <a:pt x="4152" y="534"/>
                    <a:pt x="4157" y="537"/>
                    <a:pt x="4159" y="539"/>
                  </a:cubicBezTo>
                  <a:lnTo>
                    <a:pt x="4501" y="1380"/>
                  </a:lnTo>
                  <a:lnTo>
                    <a:pt x="620" y="1380"/>
                  </a:lnTo>
                  <a:cubicBezTo>
                    <a:pt x="279" y="1380"/>
                    <a:pt x="0" y="1658"/>
                    <a:pt x="0" y="2000"/>
                  </a:cubicBezTo>
                  <a:lnTo>
                    <a:pt x="0" y="9779"/>
                  </a:lnTo>
                  <a:cubicBezTo>
                    <a:pt x="0" y="10121"/>
                    <a:pt x="279" y="10399"/>
                    <a:pt x="620" y="10399"/>
                  </a:cubicBezTo>
                  <a:lnTo>
                    <a:pt x="17529" y="10399"/>
                  </a:lnTo>
                  <a:cubicBezTo>
                    <a:pt x="17872" y="10399"/>
                    <a:pt x="18150" y="10121"/>
                    <a:pt x="18150" y="9779"/>
                  </a:cubicBezTo>
                  <a:lnTo>
                    <a:pt x="18150" y="2000"/>
                  </a:lnTo>
                  <a:cubicBezTo>
                    <a:pt x="18150" y="1658"/>
                    <a:pt x="17871" y="1380"/>
                    <a:pt x="17529" y="1380"/>
                  </a:cubicBezTo>
                  <a:lnTo>
                    <a:pt x="5074" y="1380"/>
                  </a:lnTo>
                  <a:lnTo>
                    <a:pt x="4648" y="331"/>
                  </a:lnTo>
                  <a:cubicBezTo>
                    <a:pt x="4570" y="140"/>
                    <a:pt x="4364" y="1"/>
                    <a:pt x="4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43"/>
            <p:cNvSpPr/>
            <p:nvPr/>
          </p:nvSpPr>
          <p:spPr>
            <a:xfrm>
              <a:off x="6126337" y="4415889"/>
              <a:ext cx="17678" cy="75224"/>
            </a:xfrm>
            <a:custGeom>
              <a:avLst/>
              <a:gdLst/>
              <a:ahLst/>
              <a:cxnLst/>
              <a:rect l="l" t="t" r="r" b="b"/>
              <a:pathLst>
                <a:path w="533" h="2268" extrusionOk="0">
                  <a:moveTo>
                    <a:pt x="266" y="1"/>
                  </a:moveTo>
                  <a:cubicBezTo>
                    <a:pt x="120" y="1"/>
                    <a:pt x="0" y="120"/>
                    <a:pt x="0" y="266"/>
                  </a:cubicBezTo>
                  <a:lnTo>
                    <a:pt x="0" y="2002"/>
                  </a:lnTo>
                  <a:cubicBezTo>
                    <a:pt x="0" y="2149"/>
                    <a:pt x="120" y="2268"/>
                    <a:pt x="266" y="2268"/>
                  </a:cubicBezTo>
                  <a:cubicBezTo>
                    <a:pt x="413" y="2268"/>
                    <a:pt x="532" y="2149"/>
                    <a:pt x="532" y="2002"/>
                  </a:cubicBezTo>
                  <a:lnTo>
                    <a:pt x="532" y="266"/>
                  </a:lnTo>
                  <a:cubicBezTo>
                    <a:pt x="532" y="120"/>
                    <a:pt x="413" y="1"/>
                    <a:pt x="2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3"/>
            <p:cNvSpPr/>
            <p:nvPr/>
          </p:nvSpPr>
          <p:spPr>
            <a:xfrm>
              <a:off x="6255027" y="4389090"/>
              <a:ext cx="253665" cy="181758"/>
            </a:xfrm>
            <a:custGeom>
              <a:avLst/>
              <a:gdLst/>
              <a:ahLst/>
              <a:cxnLst/>
              <a:rect l="l" t="t" r="r" b="b"/>
              <a:pathLst>
                <a:path w="7648" h="5480" extrusionOk="0">
                  <a:moveTo>
                    <a:pt x="2834" y="1728"/>
                  </a:moveTo>
                  <a:lnTo>
                    <a:pt x="2834" y="4949"/>
                  </a:lnTo>
                  <a:lnTo>
                    <a:pt x="1645" y="4949"/>
                  </a:lnTo>
                  <a:lnTo>
                    <a:pt x="1645" y="1728"/>
                  </a:lnTo>
                  <a:close/>
                  <a:moveTo>
                    <a:pt x="4332" y="533"/>
                  </a:moveTo>
                  <a:lnTo>
                    <a:pt x="4332" y="4949"/>
                  </a:lnTo>
                  <a:lnTo>
                    <a:pt x="3366" y="4949"/>
                  </a:lnTo>
                  <a:lnTo>
                    <a:pt x="3366" y="533"/>
                  </a:lnTo>
                  <a:close/>
                  <a:moveTo>
                    <a:pt x="5830" y="2812"/>
                  </a:moveTo>
                  <a:lnTo>
                    <a:pt x="5830" y="4949"/>
                  </a:lnTo>
                  <a:lnTo>
                    <a:pt x="4864" y="4949"/>
                  </a:lnTo>
                  <a:lnTo>
                    <a:pt x="4864" y="2812"/>
                  </a:lnTo>
                  <a:close/>
                  <a:moveTo>
                    <a:pt x="3239" y="1"/>
                  </a:moveTo>
                  <a:cubicBezTo>
                    <a:pt x="3016" y="1"/>
                    <a:pt x="2834" y="183"/>
                    <a:pt x="2834" y="405"/>
                  </a:cubicBezTo>
                  <a:lnTo>
                    <a:pt x="2834" y="1196"/>
                  </a:lnTo>
                  <a:lnTo>
                    <a:pt x="1518" y="1196"/>
                  </a:lnTo>
                  <a:cubicBezTo>
                    <a:pt x="1295" y="1196"/>
                    <a:pt x="1113" y="1378"/>
                    <a:pt x="1113" y="1600"/>
                  </a:cubicBezTo>
                  <a:lnTo>
                    <a:pt x="1113" y="4948"/>
                  </a:lnTo>
                  <a:lnTo>
                    <a:pt x="266" y="4948"/>
                  </a:lnTo>
                  <a:cubicBezTo>
                    <a:pt x="120" y="4948"/>
                    <a:pt x="1" y="5067"/>
                    <a:pt x="1" y="5214"/>
                  </a:cubicBezTo>
                  <a:cubicBezTo>
                    <a:pt x="1" y="5360"/>
                    <a:pt x="120" y="5479"/>
                    <a:pt x="266" y="5479"/>
                  </a:cubicBezTo>
                  <a:lnTo>
                    <a:pt x="7382" y="5479"/>
                  </a:lnTo>
                  <a:cubicBezTo>
                    <a:pt x="7529" y="5479"/>
                    <a:pt x="7648" y="5360"/>
                    <a:pt x="7648" y="5214"/>
                  </a:cubicBezTo>
                  <a:cubicBezTo>
                    <a:pt x="7648" y="5067"/>
                    <a:pt x="7529" y="4949"/>
                    <a:pt x="7382" y="4949"/>
                  </a:cubicBezTo>
                  <a:lnTo>
                    <a:pt x="6362" y="4949"/>
                  </a:lnTo>
                  <a:lnTo>
                    <a:pt x="6362" y="2685"/>
                  </a:lnTo>
                  <a:cubicBezTo>
                    <a:pt x="6362" y="2462"/>
                    <a:pt x="6180" y="2280"/>
                    <a:pt x="5958" y="2280"/>
                  </a:cubicBezTo>
                  <a:lnTo>
                    <a:pt x="4864" y="2280"/>
                  </a:lnTo>
                  <a:lnTo>
                    <a:pt x="4864" y="405"/>
                  </a:lnTo>
                  <a:cubicBezTo>
                    <a:pt x="4864" y="183"/>
                    <a:pt x="4682" y="1"/>
                    <a:pt x="44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3"/>
            <p:cNvSpPr/>
            <p:nvPr/>
          </p:nvSpPr>
          <p:spPr>
            <a:xfrm>
              <a:off x="6530947" y="4371876"/>
              <a:ext cx="37446" cy="60398"/>
            </a:xfrm>
            <a:custGeom>
              <a:avLst/>
              <a:gdLst/>
              <a:ahLst/>
              <a:cxnLst/>
              <a:rect l="l" t="t" r="r" b="b"/>
              <a:pathLst>
                <a:path w="1129" h="1821" extrusionOk="0">
                  <a:moveTo>
                    <a:pt x="291" y="1"/>
                  </a:moveTo>
                  <a:cubicBezTo>
                    <a:pt x="223" y="1"/>
                    <a:pt x="156" y="27"/>
                    <a:pt x="104" y="78"/>
                  </a:cubicBezTo>
                  <a:cubicBezTo>
                    <a:pt x="0" y="183"/>
                    <a:pt x="0" y="351"/>
                    <a:pt x="104" y="455"/>
                  </a:cubicBezTo>
                  <a:lnTo>
                    <a:pt x="560" y="911"/>
                  </a:lnTo>
                  <a:lnTo>
                    <a:pt x="104" y="1367"/>
                  </a:lnTo>
                  <a:cubicBezTo>
                    <a:pt x="0" y="1471"/>
                    <a:pt x="0" y="1639"/>
                    <a:pt x="104" y="1743"/>
                  </a:cubicBezTo>
                  <a:cubicBezTo>
                    <a:pt x="156" y="1795"/>
                    <a:pt x="224" y="1821"/>
                    <a:pt x="292" y="1821"/>
                  </a:cubicBezTo>
                  <a:cubicBezTo>
                    <a:pt x="360" y="1821"/>
                    <a:pt x="428" y="1795"/>
                    <a:pt x="480" y="1743"/>
                  </a:cubicBezTo>
                  <a:lnTo>
                    <a:pt x="998" y="1224"/>
                  </a:lnTo>
                  <a:cubicBezTo>
                    <a:pt x="1082" y="1141"/>
                    <a:pt x="1129" y="1029"/>
                    <a:pt x="1129" y="911"/>
                  </a:cubicBezTo>
                  <a:cubicBezTo>
                    <a:pt x="1128" y="792"/>
                    <a:pt x="1082" y="681"/>
                    <a:pt x="998" y="598"/>
                  </a:cubicBezTo>
                  <a:lnTo>
                    <a:pt x="480" y="79"/>
                  </a:lnTo>
                  <a:cubicBezTo>
                    <a:pt x="428" y="27"/>
                    <a:pt x="359" y="1"/>
                    <a:pt x="2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3"/>
            <p:cNvSpPr/>
            <p:nvPr/>
          </p:nvSpPr>
          <p:spPr>
            <a:xfrm>
              <a:off x="6466503" y="4331246"/>
              <a:ext cx="62090" cy="36617"/>
            </a:xfrm>
            <a:custGeom>
              <a:avLst/>
              <a:gdLst/>
              <a:ahLst/>
              <a:cxnLst/>
              <a:rect l="l" t="t" r="r" b="b"/>
              <a:pathLst>
                <a:path w="1872" h="1104" extrusionOk="0">
                  <a:moveTo>
                    <a:pt x="936" y="0"/>
                  </a:moveTo>
                  <a:cubicBezTo>
                    <a:pt x="818" y="0"/>
                    <a:pt x="706" y="47"/>
                    <a:pt x="623" y="131"/>
                  </a:cubicBezTo>
                  <a:lnTo>
                    <a:pt x="104" y="649"/>
                  </a:lnTo>
                  <a:cubicBezTo>
                    <a:pt x="1" y="753"/>
                    <a:pt x="1" y="921"/>
                    <a:pt x="104" y="1025"/>
                  </a:cubicBezTo>
                  <a:cubicBezTo>
                    <a:pt x="156" y="1076"/>
                    <a:pt x="224" y="1103"/>
                    <a:pt x="292" y="1103"/>
                  </a:cubicBezTo>
                  <a:cubicBezTo>
                    <a:pt x="360" y="1103"/>
                    <a:pt x="428" y="1076"/>
                    <a:pt x="480" y="1025"/>
                  </a:cubicBezTo>
                  <a:lnTo>
                    <a:pt x="936" y="569"/>
                  </a:lnTo>
                  <a:lnTo>
                    <a:pt x="1392" y="1025"/>
                  </a:lnTo>
                  <a:cubicBezTo>
                    <a:pt x="1444" y="1077"/>
                    <a:pt x="1512" y="1103"/>
                    <a:pt x="1580" y="1103"/>
                  </a:cubicBezTo>
                  <a:cubicBezTo>
                    <a:pt x="1648" y="1103"/>
                    <a:pt x="1716" y="1077"/>
                    <a:pt x="1768" y="1025"/>
                  </a:cubicBezTo>
                  <a:cubicBezTo>
                    <a:pt x="1871" y="921"/>
                    <a:pt x="1871" y="753"/>
                    <a:pt x="1768" y="649"/>
                  </a:cubicBezTo>
                  <a:lnTo>
                    <a:pt x="1249" y="131"/>
                  </a:lnTo>
                  <a:cubicBezTo>
                    <a:pt x="1166" y="47"/>
                    <a:pt x="1054" y="0"/>
                    <a:pt x="9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3"/>
            <p:cNvSpPr/>
            <p:nvPr/>
          </p:nvSpPr>
          <p:spPr>
            <a:xfrm>
              <a:off x="6466503" y="4436321"/>
              <a:ext cx="62090" cy="36584"/>
            </a:xfrm>
            <a:custGeom>
              <a:avLst/>
              <a:gdLst/>
              <a:ahLst/>
              <a:cxnLst/>
              <a:rect l="l" t="t" r="r" b="b"/>
              <a:pathLst>
                <a:path w="1872" h="1103" extrusionOk="0">
                  <a:moveTo>
                    <a:pt x="292" y="0"/>
                  </a:moveTo>
                  <a:cubicBezTo>
                    <a:pt x="224" y="0"/>
                    <a:pt x="156" y="27"/>
                    <a:pt x="104" y="79"/>
                  </a:cubicBezTo>
                  <a:cubicBezTo>
                    <a:pt x="1" y="183"/>
                    <a:pt x="1" y="351"/>
                    <a:pt x="104" y="455"/>
                  </a:cubicBezTo>
                  <a:lnTo>
                    <a:pt x="623" y="973"/>
                  </a:lnTo>
                  <a:cubicBezTo>
                    <a:pt x="706" y="1056"/>
                    <a:pt x="818" y="1103"/>
                    <a:pt x="936" y="1103"/>
                  </a:cubicBezTo>
                  <a:cubicBezTo>
                    <a:pt x="1054" y="1103"/>
                    <a:pt x="1166" y="1056"/>
                    <a:pt x="1249" y="973"/>
                  </a:cubicBezTo>
                  <a:lnTo>
                    <a:pt x="1768" y="455"/>
                  </a:lnTo>
                  <a:cubicBezTo>
                    <a:pt x="1871" y="351"/>
                    <a:pt x="1871" y="183"/>
                    <a:pt x="1768" y="79"/>
                  </a:cubicBezTo>
                  <a:cubicBezTo>
                    <a:pt x="1716" y="27"/>
                    <a:pt x="1648" y="0"/>
                    <a:pt x="1580" y="0"/>
                  </a:cubicBezTo>
                  <a:cubicBezTo>
                    <a:pt x="1512" y="0"/>
                    <a:pt x="1444" y="27"/>
                    <a:pt x="1392" y="79"/>
                  </a:cubicBezTo>
                  <a:lnTo>
                    <a:pt x="936" y="535"/>
                  </a:lnTo>
                  <a:lnTo>
                    <a:pt x="480" y="79"/>
                  </a:lnTo>
                  <a:cubicBezTo>
                    <a:pt x="428" y="27"/>
                    <a:pt x="360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3"/>
            <p:cNvSpPr/>
            <p:nvPr/>
          </p:nvSpPr>
          <p:spPr>
            <a:xfrm>
              <a:off x="6425309" y="4371876"/>
              <a:ext cx="38839" cy="60398"/>
            </a:xfrm>
            <a:custGeom>
              <a:avLst/>
              <a:gdLst/>
              <a:ahLst/>
              <a:cxnLst/>
              <a:rect l="l" t="t" r="r" b="b"/>
              <a:pathLst>
                <a:path w="1171" h="1821" extrusionOk="0">
                  <a:moveTo>
                    <a:pt x="879" y="1"/>
                  </a:moveTo>
                  <a:cubicBezTo>
                    <a:pt x="811" y="1"/>
                    <a:pt x="743" y="27"/>
                    <a:pt x="691" y="79"/>
                  </a:cubicBezTo>
                  <a:lnTo>
                    <a:pt x="173" y="598"/>
                  </a:lnTo>
                  <a:cubicBezTo>
                    <a:pt x="0" y="770"/>
                    <a:pt x="0" y="1052"/>
                    <a:pt x="173" y="1224"/>
                  </a:cubicBezTo>
                  <a:lnTo>
                    <a:pt x="691" y="1743"/>
                  </a:lnTo>
                  <a:cubicBezTo>
                    <a:pt x="744" y="1795"/>
                    <a:pt x="811" y="1821"/>
                    <a:pt x="879" y="1821"/>
                  </a:cubicBezTo>
                  <a:cubicBezTo>
                    <a:pt x="947" y="1821"/>
                    <a:pt x="1016" y="1795"/>
                    <a:pt x="1067" y="1743"/>
                  </a:cubicBezTo>
                  <a:cubicBezTo>
                    <a:pt x="1171" y="1639"/>
                    <a:pt x="1171" y="1471"/>
                    <a:pt x="1067" y="1367"/>
                  </a:cubicBezTo>
                  <a:lnTo>
                    <a:pt x="611" y="911"/>
                  </a:lnTo>
                  <a:lnTo>
                    <a:pt x="1067" y="455"/>
                  </a:lnTo>
                  <a:cubicBezTo>
                    <a:pt x="1171" y="351"/>
                    <a:pt x="1171" y="183"/>
                    <a:pt x="1067" y="79"/>
                  </a:cubicBezTo>
                  <a:cubicBezTo>
                    <a:pt x="1015" y="27"/>
                    <a:pt x="947" y="1"/>
                    <a:pt x="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3"/>
            <p:cNvSpPr/>
            <p:nvPr/>
          </p:nvSpPr>
          <p:spPr>
            <a:xfrm>
              <a:off x="6087962" y="4160334"/>
              <a:ext cx="114096" cy="17645"/>
            </a:xfrm>
            <a:custGeom>
              <a:avLst/>
              <a:gdLst/>
              <a:ahLst/>
              <a:cxnLst/>
              <a:rect l="l" t="t" r="r" b="b"/>
              <a:pathLst>
                <a:path w="3440" h="532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3"/>
            <p:cNvSpPr/>
            <p:nvPr/>
          </p:nvSpPr>
          <p:spPr>
            <a:xfrm>
              <a:off x="6087962" y="4192937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1"/>
                  </a:moveTo>
                  <a:cubicBezTo>
                    <a:pt x="119" y="1"/>
                    <a:pt x="0" y="120"/>
                    <a:pt x="0" y="267"/>
                  </a:cubicBezTo>
                  <a:cubicBezTo>
                    <a:pt x="0" y="414"/>
                    <a:pt x="119" y="533"/>
                    <a:pt x="266" y="533"/>
                  </a:cubicBezTo>
                  <a:lnTo>
                    <a:pt x="3174" y="533"/>
                  </a:lnTo>
                  <a:cubicBezTo>
                    <a:pt x="3321" y="533"/>
                    <a:pt x="3440" y="414"/>
                    <a:pt x="3440" y="267"/>
                  </a:cubicBezTo>
                  <a:cubicBezTo>
                    <a:pt x="3440" y="120"/>
                    <a:pt x="3321" y="1"/>
                    <a:pt x="3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3"/>
            <p:cNvSpPr/>
            <p:nvPr/>
          </p:nvSpPr>
          <p:spPr>
            <a:xfrm>
              <a:off x="6087962" y="4225574"/>
              <a:ext cx="114096" cy="17678"/>
            </a:xfrm>
            <a:custGeom>
              <a:avLst/>
              <a:gdLst/>
              <a:ahLst/>
              <a:cxnLst/>
              <a:rect l="l" t="t" r="r" b="b"/>
              <a:pathLst>
                <a:path w="3440" h="533" extrusionOk="0">
                  <a:moveTo>
                    <a:pt x="266" y="0"/>
                  </a:moveTo>
                  <a:cubicBezTo>
                    <a:pt x="119" y="0"/>
                    <a:pt x="0" y="119"/>
                    <a:pt x="0" y="266"/>
                  </a:cubicBezTo>
                  <a:cubicBezTo>
                    <a:pt x="0" y="413"/>
                    <a:pt x="119" y="532"/>
                    <a:pt x="266" y="532"/>
                  </a:cubicBezTo>
                  <a:lnTo>
                    <a:pt x="3174" y="532"/>
                  </a:lnTo>
                  <a:cubicBezTo>
                    <a:pt x="3321" y="532"/>
                    <a:pt x="3440" y="413"/>
                    <a:pt x="3440" y="266"/>
                  </a:cubicBezTo>
                  <a:cubicBezTo>
                    <a:pt x="3440" y="119"/>
                    <a:pt x="3321" y="0"/>
                    <a:pt x="31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3"/>
            <p:cNvSpPr/>
            <p:nvPr/>
          </p:nvSpPr>
          <p:spPr>
            <a:xfrm>
              <a:off x="6207067" y="4434695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43"/>
            <p:cNvSpPr/>
            <p:nvPr/>
          </p:nvSpPr>
          <p:spPr>
            <a:xfrm>
              <a:off x="6207067" y="4459538"/>
              <a:ext cx="67297" cy="17645"/>
            </a:xfrm>
            <a:custGeom>
              <a:avLst/>
              <a:gdLst/>
              <a:ahLst/>
              <a:cxnLst/>
              <a:rect l="l" t="t" r="r" b="b"/>
              <a:pathLst>
                <a:path w="2029" h="532" extrusionOk="0">
                  <a:moveTo>
                    <a:pt x="267" y="0"/>
                  </a:moveTo>
                  <a:cubicBezTo>
                    <a:pt x="120" y="0"/>
                    <a:pt x="1" y="119"/>
                    <a:pt x="1" y="266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6"/>
                  </a:cubicBezTo>
                  <a:cubicBezTo>
                    <a:pt x="2029" y="119"/>
                    <a:pt x="1910" y="0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43"/>
            <p:cNvSpPr/>
            <p:nvPr/>
          </p:nvSpPr>
          <p:spPr>
            <a:xfrm>
              <a:off x="6207067" y="4484347"/>
              <a:ext cx="67297" cy="17678"/>
            </a:xfrm>
            <a:custGeom>
              <a:avLst/>
              <a:gdLst/>
              <a:ahLst/>
              <a:cxnLst/>
              <a:rect l="l" t="t" r="r" b="b"/>
              <a:pathLst>
                <a:path w="2029" h="533" extrusionOk="0">
                  <a:moveTo>
                    <a:pt x="267" y="1"/>
                  </a:moveTo>
                  <a:cubicBezTo>
                    <a:pt x="120" y="1"/>
                    <a:pt x="1" y="120"/>
                    <a:pt x="1" y="267"/>
                  </a:cubicBezTo>
                  <a:cubicBezTo>
                    <a:pt x="1" y="413"/>
                    <a:pt x="120" y="532"/>
                    <a:pt x="267" y="532"/>
                  </a:cubicBezTo>
                  <a:lnTo>
                    <a:pt x="1763" y="532"/>
                  </a:lnTo>
                  <a:cubicBezTo>
                    <a:pt x="1910" y="532"/>
                    <a:pt x="2029" y="413"/>
                    <a:pt x="2029" y="267"/>
                  </a:cubicBezTo>
                  <a:cubicBezTo>
                    <a:pt x="2029" y="120"/>
                    <a:pt x="1910" y="1"/>
                    <a:pt x="1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43"/>
            <p:cNvSpPr/>
            <p:nvPr/>
          </p:nvSpPr>
          <p:spPr>
            <a:xfrm>
              <a:off x="6469355" y="4373866"/>
              <a:ext cx="56385" cy="56418"/>
            </a:xfrm>
            <a:custGeom>
              <a:avLst/>
              <a:gdLst/>
              <a:ahLst/>
              <a:cxnLst/>
              <a:rect l="l" t="t" r="r" b="b"/>
              <a:pathLst>
                <a:path w="1700" h="1701" extrusionOk="0">
                  <a:moveTo>
                    <a:pt x="850" y="533"/>
                  </a:moveTo>
                  <a:cubicBezTo>
                    <a:pt x="1026" y="533"/>
                    <a:pt x="1167" y="675"/>
                    <a:pt x="1167" y="851"/>
                  </a:cubicBezTo>
                  <a:cubicBezTo>
                    <a:pt x="1167" y="1026"/>
                    <a:pt x="1026" y="1168"/>
                    <a:pt x="850" y="1168"/>
                  </a:cubicBezTo>
                  <a:cubicBezTo>
                    <a:pt x="674" y="1168"/>
                    <a:pt x="532" y="1026"/>
                    <a:pt x="532" y="851"/>
                  </a:cubicBezTo>
                  <a:cubicBezTo>
                    <a:pt x="532" y="675"/>
                    <a:pt x="674" y="533"/>
                    <a:pt x="850" y="533"/>
                  </a:cubicBezTo>
                  <a:close/>
                  <a:moveTo>
                    <a:pt x="850" y="1"/>
                  </a:moveTo>
                  <a:cubicBezTo>
                    <a:pt x="382" y="1"/>
                    <a:pt x="1" y="383"/>
                    <a:pt x="1" y="851"/>
                  </a:cubicBezTo>
                  <a:cubicBezTo>
                    <a:pt x="1" y="1319"/>
                    <a:pt x="382" y="1700"/>
                    <a:pt x="850" y="1700"/>
                  </a:cubicBezTo>
                  <a:cubicBezTo>
                    <a:pt x="1318" y="1700"/>
                    <a:pt x="1699" y="1319"/>
                    <a:pt x="1699" y="851"/>
                  </a:cubicBezTo>
                  <a:cubicBezTo>
                    <a:pt x="1699" y="383"/>
                    <a:pt x="1318" y="1"/>
                    <a:pt x="8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251;p35">
            <a:extLst>
              <a:ext uri="{FF2B5EF4-FFF2-40B4-BE49-F238E27FC236}">
                <a16:creationId xmlns:a16="http://schemas.microsoft.com/office/drawing/2014/main" id="{094B63BD-C72E-B2CF-1327-CB018403B8DB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7CFE1C4-923F-A854-F4A1-90F6B9B7977C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8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6" grpId="0" build="p"/>
      <p:bldP spid="1447" grpId="0" build="p"/>
      <p:bldP spid="1448" grpId="0" build="p"/>
      <p:bldP spid="1449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7DBA4-D2E8-D8CA-7134-35F860E52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SIMULATEUR 2D</a:t>
            </a:r>
          </a:p>
        </p:txBody>
      </p:sp>
      <p:pic>
        <p:nvPicPr>
          <p:cNvPr id="5" name="Google Shape;1461;p43">
            <a:extLst>
              <a:ext uri="{FF2B5EF4-FFF2-40B4-BE49-F238E27FC236}">
                <a16:creationId xmlns:a16="http://schemas.microsoft.com/office/drawing/2014/main" id="{F2A3012C-5884-E37F-A5C9-11410930283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5236" r="10474"/>
          <a:stretch/>
        </p:blipFill>
        <p:spPr>
          <a:xfrm rot="12991144">
            <a:off x="7390878" y="3676698"/>
            <a:ext cx="1552574" cy="13908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458;p43">
            <a:extLst>
              <a:ext uri="{FF2B5EF4-FFF2-40B4-BE49-F238E27FC236}">
                <a16:creationId xmlns:a16="http://schemas.microsoft.com/office/drawing/2014/main" id="{B41EC9D7-A857-8CEB-5324-F277DE3F9F75}"/>
              </a:ext>
            </a:extLst>
          </p:cNvPr>
          <p:cNvGrpSpPr/>
          <p:nvPr/>
        </p:nvGrpSpPr>
        <p:grpSpPr>
          <a:xfrm>
            <a:off x="1186310" y="3624463"/>
            <a:ext cx="76825" cy="76800"/>
            <a:chOff x="3104875" y="1099400"/>
            <a:chExt cx="76825" cy="76800"/>
          </a:xfrm>
        </p:grpSpPr>
        <p:sp>
          <p:nvSpPr>
            <p:cNvPr id="7" name="Google Shape;1459;p43">
              <a:extLst>
                <a:ext uri="{FF2B5EF4-FFF2-40B4-BE49-F238E27FC236}">
                  <a16:creationId xmlns:a16="http://schemas.microsoft.com/office/drawing/2014/main" id="{387BFECD-4801-DC16-3E4F-3DD331655A3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60;p43">
              <a:extLst>
                <a:ext uri="{FF2B5EF4-FFF2-40B4-BE49-F238E27FC236}">
                  <a16:creationId xmlns:a16="http://schemas.microsoft.com/office/drawing/2014/main" id="{BDFF38A4-43F9-1997-0675-7344D0432AB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1452;p43">
            <a:extLst>
              <a:ext uri="{FF2B5EF4-FFF2-40B4-BE49-F238E27FC236}">
                <a16:creationId xmlns:a16="http://schemas.microsoft.com/office/drawing/2014/main" id="{7EBC4F1C-1FDC-D7AC-886B-FA71FEDA297A}"/>
              </a:ext>
            </a:extLst>
          </p:cNvPr>
          <p:cNvGrpSpPr/>
          <p:nvPr/>
        </p:nvGrpSpPr>
        <p:grpSpPr>
          <a:xfrm>
            <a:off x="7930945" y="1265112"/>
            <a:ext cx="76825" cy="76800"/>
            <a:chOff x="3104875" y="1099400"/>
            <a:chExt cx="76825" cy="76800"/>
          </a:xfrm>
        </p:grpSpPr>
        <p:sp>
          <p:nvSpPr>
            <p:cNvPr id="10" name="Google Shape;1453;p43">
              <a:extLst>
                <a:ext uri="{FF2B5EF4-FFF2-40B4-BE49-F238E27FC236}">
                  <a16:creationId xmlns:a16="http://schemas.microsoft.com/office/drawing/2014/main" id="{FADCC15F-27E8-5FA2-F45D-CDF62956126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4;p43">
              <a:extLst>
                <a:ext uri="{FF2B5EF4-FFF2-40B4-BE49-F238E27FC236}">
                  <a16:creationId xmlns:a16="http://schemas.microsoft.com/office/drawing/2014/main" id="{D056BF7A-8653-F381-C53D-C9C0EB1339A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1455;p43">
            <a:extLst>
              <a:ext uri="{FF2B5EF4-FFF2-40B4-BE49-F238E27FC236}">
                <a16:creationId xmlns:a16="http://schemas.microsoft.com/office/drawing/2014/main" id="{C697FB60-B60B-B47A-A45E-1863EA66A35F}"/>
              </a:ext>
            </a:extLst>
          </p:cNvPr>
          <p:cNvGrpSpPr/>
          <p:nvPr/>
        </p:nvGrpSpPr>
        <p:grpSpPr>
          <a:xfrm>
            <a:off x="1611490" y="1484548"/>
            <a:ext cx="76825" cy="76800"/>
            <a:chOff x="3104875" y="1099400"/>
            <a:chExt cx="76825" cy="76800"/>
          </a:xfrm>
        </p:grpSpPr>
        <p:sp>
          <p:nvSpPr>
            <p:cNvPr id="13" name="Google Shape;1456;p43">
              <a:extLst>
                <a:ext uri="{FF2B5EF4-FFF2-40B4-BE49-F238E27FC236}">
                  <a16:creationId xmlns:a16="http://schemas.microsoft.com/office/drawing/2014/main" id="{F7FA1789-33C1-8A0D-D690-A6DD64CB03C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57;p43">
              <a:extLst>
                <a:ext uri="{FF2B5EF4-FFF2-40B4-BE49-F238E27FC236}">
                  <a16:creationId xmlns:a16="http://schemas.microsoft.com/office/drawing/2014/main" id="{F4581F41-5346-9A0A-96C8-B0294538E9B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Pygame Logos Page — pygame v2.4.0 documentation">
            <a:extLst>
              <a:ext uri="{FF2B5EF4-FFF2-40B4-BE49-F238E27FC236}">
                <a16:creationId xmlns:a16="http://schemas.microsoft.com/office/drawing/2014/main" id="{E00641F8-E26F-9F84-7D73-07B33EBE7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981" y="2549002"/>
            <a:ext cx="2614388" cy="7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munk — Pymunk 6.4.0 documentation">
            <a:extLst>
              <a:ext uri="{FF2B5EF4-FFF2-40B4-BE49-F238E27FC236}">
                <a16:creationId xmlns:a16="http://schemas.microsoft.com/office/drawing/2014/main" id="{097D0CA6-3DC4-92EC-8939-748C383A5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50" y="2368856"/>
            <a:ext cx="3046095" cy="109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oogle Shape;1462;p43">
            <a:extLst>
              <a:ext uri="{FF2B5EF4-FFF2-40B4-BE49-F238E27FC236}">
                <a16:creationId xmlns:a16="http://schemas.microsoft.com/office/drawing/2014/main" id="{BC544D7D-BCC8-31F8-B6C0-983990338D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8473750">
            <a:off x="540052" y="586953"/>
            <a:ext cx="903665" cy="85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89;p40">
            <a:extLst>
              <a:ext uri="{FF2B5EF4-FFF2-40B4-BE49-F238E27FC236}">
                <a16:creationId xmlns:a16="http://schemas.microsoft.com/office/drawing/2014/main" id="{5C3FBA7C-001F-BED6-5F1D-39D9A2F88C8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25537" t="7152" r="23467" b="5838"/>
          <a:stretch/>
        </p:blipFill>
        <p:spPr>
          <a:xfrm>
            <a:off x="6851721" y="285125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251;p35">
            <a:extLst>
              <a:ext uri="{FF2B5EF4-FFF2-40B4-BE49-F238E27FC236}">
                <a16:creationId xmlns:a16="http://schemas.microsoft.com/office/drawing/2014/main" id="{5A431AD2-997D-0EF2-DAC2-FADFA141A56C}"/>
              </a:ext>
            </a:extLst>
          </p:cNvPr>
          <p:cNvSpPr txBox="1">
            <a:spLocks/>
          </p:cNvSpPr>
          <p:nvPr/>
        </p:nvSpPr>
        <p:spPr>
          <a:xfrm>
            <a:off x="118864" y="4772746"/>
            <a:ext cx="9025135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None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sz="1100" dirty="0"/>
              <a:t>Lucas Bertinchamp – Soutenance projet départemental – 06 Juin 2023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40C1DB2-F095-D520-EDED-3CFCA28117BB}"/>
              </a:ext>
            </a:extLst>
          </p:cNvPr>
          <p:cNvSpPr txBox="1"/>
          <p:nvPr/>
        </p:nvSpPr>
        <p:spPr>
          <a:xfrm>
            <a:off x="8427720" y="4739640"/>
            <a:ext cx="61722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b="1" dirty="0">
                <a:solidFill>
                  <a:schemeClr val="tx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66812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</TotalTime>
  <Words>992</Words>
  <Application>Microsoft Office PowerPoint</Application>
  <PresentationFormat>Affichage à l'écran (16:9)</PresentationFormat>
  <Paragraphs>235</Paragraphs>
  <Slides>29</Slides>
  <Notes>20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6" baseType="lpstr">
      <vt:lpstr>Montserrat Black</vt:lpstr>
      <vt:lpstr>Arial</vt:lpstr>
      <vt:lpstr>Cambria Math</vt:lpstr>
      <vt:lpstr>Anaheim</vt:lpstr>
      <vt:lpstr>Bebas Neue</vt:lpstr>
      <vt:lpstr>Montserrat</vt:lpstr>
      <vt:lpstr>Artificial Intelligence (AI) Technology Consulting by Slidesgo</vt:lpstr>
      <vt:lpstr>PROJET DÉPARTEMENTAL APPRENTISSAGE PAR RENFORCEMENT ET CONTRÔLE DE LA MARCHE DU ROBOT</vt:lpstr>
      <vt:lpstr>INTRODUCTION</vt:lpstr>
      <vt:lpstr>SOMMAIRE</vt:lpstr>
      <vt:lpstr>01</vt:lpstr>
      <vt:lpstr>SIMULATEUR 3D</vt:lpstr>
      <vt:lpstr>SIMULATEUR 3D</vt:lpstr>
      <vt:lpstr>Présentation PowerPoint</vt:lpstr>
      <vt:lpstr>DIFFICULTÉS</vt:lpstr>
      <vt:lpstr>SIMULATEUR 2D</vt:lpstr>
      <vt:lpstr>SIMULATEUR 2D</vt:lpstr>
      <vt:lpstr>SIMULATEUR 2D</vt:lpstr>
      <vt:lpstr>SIMULATEUR 2D</vt:lpstr>
      <vt:lpstr>02</vt:lpstr>
      <vt:lpstr>PRINCIPE</vt:lpstr>
      <vt:lpstr>HISTORIQUE</vt:lpstr>
      <vt:lpstr>MOTS UTILES</vt:lpstr>
      <vt:lpstr>ENVIRONNEMENT</vt:lpstr>
      <vt:lpstr>ENVIRONNEMENT</vt:lpstr>
      <vt:lpstr>POLITIQUE</vt:lpstr>
      <vt:lpstr>ALGORITHME D’APPRENTISSAGE</vt:lpstr>
      <vt:lpstr>RÉCOMPENSES</vt:lpstr>
      <vt:lpstr>03</vt:lpstr>
      <vt:lpstr>Présentation PowerPoint</vt:lpstr>
      <vt:lpstr>HYPERPARAMETRES</vt:lpstr>
      <vt:lpstr>RÉSULTATS</vt:lpstr>
      <vt:lpstr>LE ROBOT ENTRAINÉ</vt:lpstr>
      <vt:lpstr>CONCLUSION ET FUTUR DU PROJET</vt:lpstr>
      <vt:lpstr>Présentation PowerPoint</vt:lpstr>
      <vt:lpstr>ANNEXE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DÉPARTEMENTAL APPRENTISSAGE PAR RENFORCEMENT ET CONTRÔLE DE LA MARCHE DU ROBOT</dc:title>
  <cp:lastModifiedBy>Lucas Bertinchamp</cp:lastModifiedBy>
  <cp:revision>19</cp:revision>
  <dcterms:modified xsi:type="dcterms:W3CDTF">2023-06-06T08:54:29Z</dcterms:modified>
</cp:coreProperties>
</file>